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1C259-6ACE-40A4-A320-8ECFA0582C43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76FCE-EC34-4C5B-9250-820D7151B7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2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e7e8f600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e7e8f600a_0_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ce7e8f60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ce7e8f600a_0_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ce7e8f600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ce7e8f600a_0_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ce7e8f600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ce7e8f600a_0_6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ce7e8f600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ce7e8f600a_0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�"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�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�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�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61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32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31.png"/><Relationship Id="rId2" Type="http://schemas.openxmlformats.org/officeDocument/2006/relationships/image" Target="../media/image6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1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34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0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7.png"/><Relationship Id="rId30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34.png"/><Relationship Id="rId3" Type="http://schemas.openxmlformats.org/officeDocument/2006/relationships/image" Target="../media/image104.png"/><Relationship Id="rId7" Type="http://schemas.openxmlformats.org/officeDocument/2006/relationships/image" Target="../media/image146.png"/><Relationship Id="rId12" Type="http://schemas.openxmlformats.org/officeDocument/2006/relationships/image" Target="../media/image133.png"/><Relationship Id="rId17" Type="http://schemas.openxmlformats.org/officeDocument/2006/relationships/image" Target="../media/image32.png"/><Relationship Id="rId2" Type="http://schemas.openxmlformats.org/officeDocument/2006/relationships/image" Target="../media/image14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34.png"/><Relationship Id="rId5" Type="http://schemas.openxmlformats.org/officeDocument/2006/relationships/image" Target="../media/image144.png"/><Relationship Id="rId15" Type="http://schemas.openxmlformats.org/officeDocument/2006/relationships/image" Target="../media/image136.png"/><Relationship Id="rId10" Type="http://schemas.openxmlformats.org/officeDocument/2006/relationships/image" Target="../media/image137.png"/><Relationship Id="rId4" Type="http://schemas.openxmlformats.org/officeDocument/2006/relationships/image" Target="../media/image143.png"/><Relationship Id="rId9" Type="http://schemas.openxmlformats.org/officeDocument/2006/relationships/image" Target="../media/image6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8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28.png"/><Relationship Id="rId18" Type="http://schemas.openxmlformats.org/officeDocument/2006/relationships/image" Target="../media/image161.png"/><Relationship Id="rId3" Type="http://schemas.openxmlformats.org/officeDocument/2006/relationships/image" Target="../media/image151.png"/><Relationship Id="rId21" Type="http://schemas.openxmlformats.org/officeDocument/2006/relationships/image" Target="../media/image163.png"/><Relationship Id="rId7" Type="http://schemas.openxmlformats.org/officeDocument/2006/relationships/image" Target="../media/image154.png"/><Relationship Id="rId12" Type="http://schemas.openxmlformats.org/officeDocument/2006/relationships/image" Target="../media/image133.png"/><Relationship Id="rId17" Type="http://schemas.openxmlformats.org/officeDocument/2006/relationships/image" Target="../media/image160.png"/><Relationship Id="rId2" Type="http://schemas.openxmlformats.org/officeDocument/2006/relationships/image" Target="../media/image150.png"/><Relationship Id="rId16" Type="http://schemas.openxmlformats.org/officeDocument/2006/relationships/image" Target="../media/image159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6.png"/><Relationship Id="rId15" Type="http://schemas.openxmlformats.org/officeDocument/2006/relationships/image" Target="../media/image30.png"/><Relationship Id="rId10" Type="http://schemas.openxmlformats.org/officeDocument/2006/relationships/image" Target="../media/image157.png"/><Relationship Id="rId19" Type="http://schemas.openxmlformats.org/officeDocument/2006/relationships/image" Target="../media/image34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35.png"/><Relationship Id="rId22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6.png"/><Relationship Id="rId3" Type="http://schemas.openxmlformats.org/officeDocument/2006/relationships/image" Target="../media/image172.png"/><Relationship Id="rId21" Type="http://schemas.openxmlformats.org/officeDocument/2006/relationships/image" Target="../media/image34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7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83.png"/><Relationship Id="rId18" Type="http://schemas.openxmlformats.org/officeDocument/2006/relationships/image" Target="../media/image34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6.png"/><Relationship Id="rId17" Type="http://schemas.openxmlformats.org/officeDocument/2006/relationships/image" Target="../media/image200.png"/><Relationship Id="rId2" Type="http://schemas.openxmlformats.org/officeDocument/2006/relationships/image" Target="../media/image190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185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1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8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2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207.png"/><Relationship Id="rId18" Type="http://schemas.openxmlformats.org/officeDocument/2006/relationships/image" Target="../media/image183.png"/><Relationship Id="rId3" Type="http://schemas.openxmlformats.org/officeDocument/2006/relationships/image" Target="../media/image172.png"/><Relationship Id="rId21" Type="http://schemas.openxmlformats.org/officeDocument/2006/relationships/image" Target="../media/image186.png"/><Relationship Id="rId7" Type="http://schemas.openxmlformats.org/officeDocument/2006/relationships/image" Target="../media/image205.png"/><Relationship Id="rId12" Type="http://schemas.openxmlformats.org/officeDocument/2006/relationships/image" Target="../media/image206.png"/><Relationship Id="rId17" Type="http://schemas.openxmlformats.org/officeDocument/2006/relationships/image" Target="../media/image6.png"/><Relationship Id="rId2" Type="http://schemas.openxmlformats.org/officeDocument/2006/relationships/image" Target="../media/image171.png"/><Relationship Id="rId16" Type="http://schemas.openxmlformats.org/officeDocument/2006/relationships/image" Target="../media/image210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181.png"/><Relationship Id="rId5" Type="http://schemas.openxmlformats.org/officeDocument/2006/relationships/image" Target="../media/image173.png"/><Relationship Id="rId15" Type="http://schemas.openxmlformats.org/officeDocument/2006/relationships/image" Target="../media/image209.png"/><Relationship Id="rId23" Type="http://schemas.openxmlformats.org/officeDocument/2006/relationships/image" Target="../media/image34.png"/><Relationship Id="rId10" Type="http://schemas.openxmlformats.org/officeDocument/2006/relationships/image" Target="../media/image180.png"/><Relationship Id="rId19" Type="http://schemas.openxmlformats.org/officeDocument/2006/relationships/image" Target="../media/image184.png"/><Relationship Id="rId4" Type="http://schemas.openxmlformats.org/officeDocument/2006/relationships/image" Target="../media/image203.png"/><Relationship Id="rId9" Type="http://schemas.openxmlformats.org/officeDocument/2006/relationships/image" Target="../media/image179.png"/><Relationship Id="rId14" Type="http://schemas.openxmlformats.org/officeDocument/2006/relationships/image" Target="../media/image208.png"/><Relationship Id="rId22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11.png"/><Relationship Id="rId7" Type="http://schemas.openxmlformats.org/officeDocument/2006/relationships/image" Target="../media/image18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183.png"/><Relationship Id="rId3" Type="http://schemas.openxmlformats.org/officeDocument/2006/relationships/image" Target="../media/image34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3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185.png"/><Relationship Id="rId10" Type="http://schemas.openxmlformats.org/officeDocument/2006/relationships/image" Target="../media/image219.png"/><Relationship Id="rId4" Type="http://schemas.openxmlformats.org/officeDocument/2006/relationships/image" Target="../media/image6.png"/><Relationship Id="rId9" Type="http://schemas.openxmlformats.org/officeDocument/2006/relationships/image" Target="../media/image218.png"/><Relationship Id="rId14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34.png"/><Relationship Id="rId7" Type="http://schemas.openxmlformats.org/officeDocument/2006/relationships/image" Target="../media/image18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6.png"/><Relationship Id="rId9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185.png"/><Relationship Id="rId3" Type="http://schemas.openxmlformats.org/officeDocument/2006/relationships/image" Target="../media/image34.png"/><Relationship Id="rId7" Type="http://schemas.openxmlformats.org/officeDocument/2006/relationships/image" Target="../media/image225.png"/><Relationship Id="rId12" Type="http://schemas.openxmlformats.org/officeDocument/2006/relationships/image" Target="../media/image18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83.png"/><Relationship Id="rId5" Type="http://schemas.openxmlformats.org/officeDocument/2006/relationships/image" Target="../media/image224.png"/><Relationship Id="rId10" Type="http://schemas.openxmlformats.org/officeDocument/2006/relationships/image" Target="../media/image227.png"/><Relationship Id="rId4" Type="http://schemas.openxmlformats.org/officeDocument/2006/relationships/image" Target="../media/image6.png"/><Relationship Id="rId9" Type="http://schemas.openxmlformats.org/officeDocument/2006/relationships/image" Target="../media/image218.png"/><Relationship Id="rId14" Type="http://schemas.openxmlformats.org/officeDocument/2006/relationships/image" Target="../media/image1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186.png"/><Relationship Id="rId3" Type="http://schemas.openxmlformats.org/officeDocument/2006/relationships/image" Target="../media/image6.png"/><Relationship Id="rId7" Type="http://schemas.openxmlformats.org/officeDocument/2006/relationships/image" Target="../media/image217.png"/><Relationship Id="rId12" Type="http://schemas.openxmlformats.org/officeDocument/2006/relationships/image" Target="../media/image18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184.png"/><Relationship Id="rId5" Type="http://schemas.openxmlformats.org/officeDocument/2006/relationships/image" Target="../media/image229.png"/><Relationship Id="rId10" Type="http://schemas.openxmlformats.org/officeDocument/2006/relationships/image" Target="../media/image183.png"/><Relationship Id="rId4" Type="http://schemas.openxmlformats.org/officeDocument/2006/relationships/image" Target="../media/image228.png"/><Relationship Id="rId9" Type="http://schemas.openxmlformats.org/officeDocument/2006/relationships/image" Target="../media/image232.png"/><Relationship Id="rId14" Type="http://schemas.openxmlformats.org/officeDocument/2006/relationships/image" Target="../media/image2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23.png"/><Relationship Id="rId7" Type="http://schemas.openxmlformats.org/officeDocument/2006/relationships/image" Target="../media/image184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183.png"/><Relationship Id="rId3" Type="http://schemas.openxmlformats.org/officeDocument/2006/relationships/image" Target="../media/image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5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185.png"/><Relationship Id="rId10" Type="http://schemas.openxmlformats.org/officeDocument/2006/relationships/image" Target="../media/image241.png"/><Relationship Id="rId4" Type="http://schemas.openxmlformats.org/officeDocument/2006/relationships/image" Target="../media/image6.png"/><Relationship Id="rId9" Type="http://schemas.openxmlformats.org/officeDocument/2006/relationships/image" Target="../media/image240.png"/><Relationship Id="rId14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34.png"/><Relationship Id="rId7" Type="http://schemas.openxmlformats.org/officeDocument/2006/relationships/image" Target="../media/image184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246.png"/><Relationship Id="rId5" Type="http://schemas.openxmlformats.org/officeDocument/2006/relationships/image" Target="../media/image244.png"/><Relationship Id="rId10" Type="http://schemas.openxmlformats.org/officeDocument/2006/relationships/image" Target="../media/image245.png"/><Relationship Id="rId4" Type="http://schemas.openxmlformats.org/officeDocument/2006/relationships/image" Target="../media/image6.png"/><Relationship Id="rId9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7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248.png"/><Relationship Id="rId9" Type="http://schemas.openxmlformats.org/officeDocument/2006/relationships/image" Target="../media/image24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21" Type="http://schemas.openxmlformats.org/officeDocument/2006/relationships/image" Target="../media/image267.png"/><Relationship Id="rId34" Type="http://schemas.openxmlformats.org/officeDocument/2006/relationships/image" Target="../media/image280.png"/><Relationship Id="rId7" Type="http://schemas.openxmlformats.org/officeDocument/2006/relationships/image" Target="../media/image6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33" Type="http://schemas.openxmlformats.org/officeDocument/2006/relationships/image" Target="../media/image279.png"/><Relationship Id="rId2" Type="http://schemas.openxmlformats.org/officeDocument/2006/relationships/image" Target="../media/image250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32" Type="http://schemas.openxmlformats.org/officeDocument/2006/relationships/image" Target="../media/image278.png"/><Relationship Id="rId37" Type="http://schemas.openxmlformats.org/officeDocument/2006/relationships/image" Target="../media/image283.png"/><Relationship Id="rId5" Type="http://schemas.openxmlformats.org/officeDocument/2006/relationships/image" Target="../media/image253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28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31" Type="http://schemas.openxmlformats.org/officeDocument/2006/relationships/image" Target="../media/image277.png"/><Relationship Id="rId4" Type="http://schemas.openxmlformats.org/officeDocument/2006/relationships/image" Target="../media/image252.png"/><Relationship Id="rId9" Type="http://schemas.openxmlformats.org/officeDocument/2006/relationships/image" Target="../media/image34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image" Target="../media/image255.png"/><Relationship Id="rId3" Type="http://schemas.openxmlformats.org/officeDocument/2006/relationships/image" Target="../media/image2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319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42" Type="http://schemas.openxmlformats.org/officeDocument/2006/relationships/image" Target="../media/image322.png"/><Relationship Id="rId47" Type="http://schemas.openxmlformats.org/officeDocument/2006/relationships/image" Target="../media/image281.png"/><Relationship Id="rId7" Type="http://schemas.openxmlformats.org/officeDocument/2006/relationships/image" Target="../media/image287.png"/><Relationship Id="rId2" Type="http://schemas.openxmlformats.org/officeDocument/2006/relationships/image" Target="../media/image284.png"/><Relationship Id="rId16" Type="http://schemas.openxmlformats.org/officeDocument/2006/relationships/image" Target="../media/image296.png"/><Relationship Id="rId29" Type="http://schemas.openxmlformats.org/officeDocument/2006/relationships/image" Target="../media/image309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20.png"/><Relationship Id="rId45" Type="http://schemas.openxmlformats.org/officeDocument/2006/relationships/image" Target="../media/image325.png"/><Relationship Id="rId5" Type="http://schemas.openxmlformats.org/officeDocument/2006/relationships/image" Target="../media/image286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49" Type="http://schemas.openxmlformats.org/officeDocument/2006/relationships/image" Target="../media/image28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4" Type="http://schemas.openxmlformats.org/officeDocument/2006/relationships/image" Target="../media/image324.png"/><Relationship Id="rId4" Type="http://schemas.openxmlformats.org/officeDocument/2006/relationships/image" Target="../media/image6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43" Type="http://schemas.openxmlformats.org/officeDocument/2006/relationships/image" Target="../media/image323.png"/><Relationship Id="rId48" Type="http://schemas.openxmlformats.org/officeDocument/2006/relationships/image" Target="../media/image282.png"/><Relationship Id="rId8" Type="http://schemas.openxmlformats.org/officeDocument/2006/relationships/image" Target="../media/image288.png"/><Relationship Id="rId3" Type="http://schemas.openxmlformats.org/officeDocument/2006/relationships/image" Target="../media/image285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46" Type="http://schemas.openxmlformats.org/officeDocument/2006/relationships/image" Target="../media/image280.png"/><Relationship Id="rId20" Type="http://schemas.openxmlformats.org/officeDocument/2006/relationships/image" Target="../media/image300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8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7.png"/><Relationship Id="rId5" Type="http://schemas.openxmlformats.org/officeDocument/2006/relationships/image" Target="../media/image336.jpg"/><Relationship Id="rId4" Type="http://schemas.openxmlformats.org/officeDocument/2006/relationships/image" Target="../media/image3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1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5.png"/><Relationship Id="rId5" Type="http://schemas.openxmlformats.org/officeDocument/2006/relationships/image" Target="../media/image330.png"/><Relationship Id="rId10" Type="http://schemas.openxmlformats.org/officeDocument/2006/relationships/image" Target="../media/image340.png"/><Relationship Id="rId4" Type="http://schemas.openxmlformats.org/officeDocument/2006/relationships/image" Target="../media/image344.jpg"/><Relationship Id="rId9" Type="http://schemas.openxmlformats.org/officeDocument/2006/relationships/image" Target="../media/image3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6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33.png"/><Relationship Id="rId5" Type="http://schemas.openxmlformats.org/officeDocument/2006/relationships/image" Target="../media/image39.png"/><Relationship Id="rId61" Type="http://schemas.openxmlformats.org/officeDocument/2006/relationships/image" Target="../media/image28.png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31.pn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34.png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6.png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27.png"/><Relationship Id="rId65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92.png"/><Relationship Id="rId7" Type="http://schemas.openxmlformats.org/officeDocument/2006/relationships/image" Target="../media/image33.png"/><Relationship Id="rId12" Type="http://schemas.openxmlformats.org/officeDocument/2006/relationships/image" Target="../media/image97.png"/><Relationship Id="rId17" Type="http://schemas.openxmlformats.org/officeDocument/2006/relationships/image" Target="../media/image31.png"/><Relationship Id="rId2" Type="http://schemas.openxmlformats.org/officeDocument/2006/relationships/image" Target="../media/image9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6.png"/><Relationship Id="rId5" Type="http://schemas.openxmlformats.org/officeDocument/2006/relationships/image" Target="../media/image86.png"/><Relationship Id="rId15" Type="http://schemas.openxmlformats.org/officeDocument/2006/relationships/image" Target="../media/image29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33.png"/><Relationship Id="rId3" Type="http://schemas.openxmlformats.org/officeDocument/2006/relationships/image" Target="../media/image99.png"/><Relationship Id="rId21" Type="http://schemas.openxmlformats.org/officeDocument/2006/relationships/image" Target="../media/image28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6.png"/><Relationship Id="rId25" Type="http://schemas.openxmlformats.org/officeDocument/2006/relationships/image" Target="../media/image32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31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30.png"/><Relationship Id="rId10" Type="http://schemas.openxmlformats.org/officeDocument/2006/relationships/image" Target="../media/image106.png"/><Relationship Id="rId19" Type="http://schemas.openxmlformats.org/officeDocument/2006/relationships/image" Target="../media/image3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1487" y="2065086"/>
            <a:ext cx="6171429" cy="4312286"/>
            <a:chOff x="6041487" y="2065086"/>
            <a:chExt cx="6171429" cy="4312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487" y="2065086"/>
              <a:ext cx="6171429" cy="4312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6961982"/>
            <a:ext cx="7752923" cy="4271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8921" y="9186046"/>
            <a:ext cx="8219169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94191" y="8683871"/>
            <a:ext cx="6880536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485" y="1696156"/>
            <a:ext cx="2103771" cy="4069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51504" y="4508835"/>
            <a:ext cx="202364" cy="1928602"/>
            <a:chOff x="9051504" y="4508835"/>
            <a:chExt cx="202364" cy="192860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051504" y="6235073"/>
              <a:ext cx="202364" cy="202364"/>
              <a:chOff x="9051504" y="6235073"/>
              <a:chExt cx="202364" cy="20236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51504" y="6235073"/>
                <a:ext cx="202364" cy="2023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82459" y="5331463"/>
              <a:ext cx="1750780" cy="105524"/>
              <a:chOff x="8282459" y="5331463"/>
              <a:chExt cx="1750780" cy="10552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282459" y="5331463"/>
                <a:ext cx="1750780" cy="10552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71643" y="6235073"/>
            <a:ext cx="202364" cy="202364"/>
            <a:chOff x="9571643" y="6235073"/>
            <a:chExt cx="202364" cy="202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1643" y="6235073"/>
              <a:ext cx="202364" cy="202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5214" y="5572623"/>
            <a:ext cx="3442914" cy="107423"/>
            <a:chOff x="9645214" y="5572623"/>
            <a:chExt cx="3442914" cy="1074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214" y="5572623"/>
              <a:ext cx="3442914" cy="107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6346" y="5043515"/>
            <a:ext cx="1065288" cy="105524"/>
            <a:chOff x="12596346" y="5043515"/>
            <a:chExt cx="1065288" cy="105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596346" y="5043515"/>
              <a:ext cx="1065288" cy="105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37" y="5878181"/>
            <a:ext cx="600718" cy="105524"/>
            <a:chOff x="9370337" y="5878181"/>
            <a:chExt cx="600718" cy="105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370337" y="5878181"/>
              <a:ext cx="600718" cy="105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56096" y="1587242"/>
            <a:ext cx="2997960" cy="2997960"/>
            <a:chOff x="3656096" y="1587242"/>
            <a:chExt cx="2997960" cy="2997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6096" y="1587242"/>
              <a:ext cx="2997960" cy="2997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38129" y="1572478"/>
            <a:ext cx="2997960" cy="2997960"/>
            <a:chOff x="7638129" y="1572478"/>
            <a:chExt cx="2997960" cy="29979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8129" y="1572478"/>
              <a:ext cx="2997960" cy="29979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1658" y="1574111"/>
            <a:ext cx="2997960" cy="2997960"/>
            <a:chOff x="11631658" y="1574111"/>
            <a:chExt cx="2997960" cy="29979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658" y="1574111"/>
              <a:ext cx="2997960" cy="299796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8455" y="1664053"/>
            <a:ext cx="2370979" cy="537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09089" y="4570725"/>
            <a:ext cx="3610110" cy="1873805"/>
            <a:chOff x="5109089" y="4570725"/>
            <a:chExt cx="3610110" cy="18738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516834" y="6242165"/>
              <a:ext cx="202364" cy="202364"/>
              <a:chOff x="8516834" y="6242165"/>
              <a:chExt cx="202364" cy="20236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16834" y="6242165"/>
                <a:ext cx="202364" cy="20236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202714" y="5579715"/>
              <a:ext cx="3442914" cy="107423"/>
              <a:chOff x="5202714" y="5579715"/>
              <a:chExt cx="3442914" cy="10742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02714" y="5579715"/>
                <a:ext cx="3442914" cy="10742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629207" y="5050607"/>
              <a:ext cx="1065288" cy="105524"/>
              <a:chOff x="4629207" y="5050607"/>
              <a:chExt cx="1065288" cy="10552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4629207" y="5050607"/>
                <a:ext cx="1065288" cy="10552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319785" y="5885273"/>
              <a:ext cx="600718" cy="105524"/>
              <a:chOff x="8319785" y="5885273"/>
              <a:chExt cx="600718" cy="10552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8319785" y="5885273"/>
                <a:ext cx="600718" cy="10552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164397" y="2387056"/>
            <a:ext cx="1949026" cy="1720248"/>
            <a:chOff x="4164397" y="2387056"/>
            <a:chExt cx="1949026" cy="17202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4397" y="2387056"/>
              <a:ext cx="1949026" cy="17202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880286" y="2387056"/>
            <a:ext cx="2477710" cy="1720248"/>
            <a:chOff x="11880286" y="2387056"/>
            <a:chExt cx="2477710" cy="172024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80286" y="2387056"/>
              <a:ext cx="2477710" cy="17202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09400" y="2225291"/>
            <a:ext cx="1633959" cy="2035840"/>
            <a:chOff x="8309400" y="2225291"/>
            <a:chExt cx="1633959" cy="203584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09400" y="2225291"/>
              <a:ext cx="1633959" cy="2035840"/>
              <a:chOff x="8309400" y="2225291"/>
              <a:chExt cx="1633959" cy="203584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09400" y="2225291"/>
                <a:ext cx="1633959" cy="2035840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78016" y="2269303"/>
              <a:ext cx="730708" cy="38486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51488" y="1659880"/>
            <a:ext cx="1936677" cy="49666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27295" y="1648383"/>
            <a:ext cx="2032146" cy="49666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056839" y="4723868"/>
            <a:ext cx="2251198" cy="82370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30329" y="4694395"/>
            <a:ext cx="2158999" cy="82370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20073" y="4651272"/>
            <a:ext cx="2632953" cy="82370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401312" y="6271188"/>
            <a:ext cx="3553783" cy="2483206"/>
            <a:chOff x="7401312" y="6271188"/>
            <a:chExt cx="3553783" cy="248320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1312" y="6271188"/>
              <a:ext cx="3553783" cy="2483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53619" y="1228571"/>
            <a:ext cx="6617236" cy="7819918"/>
            <a:chOff x="9553619" y="1228571"/>
            <a:chExt cx="6617236" cy="7819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3619" y="1228571"/>
              <a:ext cx="6617236" cy="7819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7321" y="5153006"/>
            <a:ext cx="4018917" cy="2023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0323" y="1818040"/>
            <a:ext cx="4277646" cy="1936306"/>
            <a:chOff x="2630323" y="1818040"/>
            <a:chExt cx="4277646" cy="1936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0323" y="1818040"/>
              <a:ext cx="4277646" cy="1936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1754" y="1675183"/>
            <a:ext cx="4489945" cy="16202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0323" y="4499117"/>
            <a:ext cx="370471" cy="95505"/>
            <a:chOff x="2630323" y="4499117"/>
            <a:chExt cx="370471" cy="95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630323" y="4499117"/>
              <a:ext cx="370471" cy="95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00497" y="1185206"/>
            <a:ext cx="3514380" cy="520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3890" y="6598357"/>
            <a:ext cx="6166014" cy="443366"/>
            <a:chOff x="5953890" y="6598357"/>
            <a:chExt cx="6166014" cy="443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890" y="6598357"/>
              <a:ext cx="6166014" cy="4433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1910" y="6466396"/>
            <a:ext cx="4314633" cy="863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285" y="480485"/>
            <a:ext cx="9673164" cy="7034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0776" y="3785391"/>
            <a:ext cx="2849086" cy="598913"/>
            <a:chOff x="6390776" y="3785391"/>
            <a:chExt cx="2849086" cy="59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0776" y="3785391"/>
              <a:ext cx="2849086" cy="598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440" y="3808745"/>
            <a:ext cx="2691760" cy="552205"/>
            <a:chOff x="6469440" y="3808745"/>
            <a:chExt cx="2691760" cy="552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9440" y="3808745"/>
              <a:ext cx="2691760" cy="552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2197" y="3652015"/>
            <a:ext cx="3182646" cy="8954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888" y="5122778"/>
            <a:ext cx="5420483" cy="1228426"/>
            <a:chOff x="1215888" y="5122778"/>
            <a:chExt cx="5420483" cy="1228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15888" y="5122778"/>
              <a:ext cx="5420483" cy="12284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1282" y="5115669"/>
            <a:ext cx="5420483" cy="1242644"/>
            <a:chOff x="11661282" y="5115669"/>
            <a:chExt cx="5420483" cy="12426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661282" y="5115669"/>
              <a:ext cx="5420483" cy="1242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2377" y="2007783"/>
            <a:ext cx="54820" cy="2040255"/>
            <a:chOff x="9002377" y="2007783"/>
            <a:chExt cx="54820" cy="20402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02377" y="2007783"/>
              <a:ext cx="54820" cy="20402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71895" y="7183102"/>
            <a:ext cx="1959850" cy="2475794"/>
            <a:chOff x="5271895" y="7183102"/>
            <a:chExt cx="1959850" cy="2475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1895" y="7183102"/>
              <a:ext cx="1959850" cy="2475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3566" y="1887466"/>
            <a:ext cx="2296508" cy="2278567"/>
            <a:chOff x="5103566" y="1887466"/>
            <a:chExt cx="2296508" cy="22785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3566" y="1887466"/>
              <a:ext cx="2296508" cy="22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72063" y="7208900"/>
            <a:ext cx="1989493" cy="1977836"/>
            <a:chOff x="10772063" y="7208900"/>
            <a:chExt cx="1989493" cy="19778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2063" y="7208900"/>
              <a:ext cx="1989493" cy="1977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8344" y="1905389"/>
            <a:ext cx="2062099" cy="2242720"/>
            <a:chOff x="10808344" y="1905389"/>
            <a:chExt cx="2062099" cy="2242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8344" y="1905389"/>
              <a:ext cx="2062099" cy="22427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9938" y="498107"/>
            <a:ext cx="7072955" cy="10285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04752" y="1364955"/>
            <a:ext cx="2852005" cy="88986"/>
            <a:chOff x="7604752" y="1364955"/>
            <a:chExt cx="2852005" cy="889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4752" y="1364955"/>
              <a:ext cx="2852005" cy="88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45424" y="7435467"/>
            <a:ext cx="54820" cy="2040255"/>
            <a:chOff x="9045424" y="7435467"/>
            <a:chExt cx="54820" cy="20402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45424" y="7435467"/>
              <a:ext cx="54820" cy="20402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3777" y="74528"/>
            <a:ext cx="1820576" cy="5209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32983" y="4327199"/>
            <a:ext cx="1495667" cy="9834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63695" y="4327199"/>
            <a:ext cx="1281091" cy="4023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66549" y="7681730"/>
            <a:ext cx="2961112" cy="9834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95238" y="6714286"/>
            <a:ext cx="6295238" cy="452658"/>
            <a:chOff x="5995238" y="6714286"/>
            <a:chExt cx="6295238" cy="452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238" y="6714286"/>
              <a:ext cx="6295238" cy="4526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480622" cy="8818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2912" y="468198"/>
            <a:ext cx="9875897" cy="7182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41280" y="3842367"/>
            <a:ext cx="2908796" cy="611465"/>
            <a:chOff x="6441280" y="3842367"/>
            <a:chExt cx="2908796" cy="6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1280" y="3842367"/>
              <a:ext cx="2908796" cy="61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1592" y="3866211"/>
            <a:ext cx="2748172" cy="563778"/>
            <a:chOff x="6521592" y="3866211"/>
            <a:chExt cx="2748172" cy="563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1592" y="3866211"/>
              <a:ext cx="2748172" cy="563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9377" y="3706196"/>
            <a:ext cx="3249346" cy="9142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66174" y="5003063"/>
            <a:ext cx="11259499" cy="224765"/>
            <a:chOff x="4266174" y="5003063"/>
            <a:chExt cx="11259499" cy="224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6174" y="5003063"/>
              <a:ext cx="11259499" cy="224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396" y="3199465"/>
            <a:ext cx="3931209" cy="3783710"/>
            <a:chOff x="1230396" y="3199465"/>
            <a:chExt cx="3931209" cy="37837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0396" y="3199465"/>
              <a:ext cx="3931209" cy="3783710"/>
              <a:chOff x="1230396" y="3199465"/>
              <a:chExt cx="3931209" cy="37837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0396" y="3199465"/>
                <a:ext cx="3931209" cy="37837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069506" y="4119999"/>
              <a:ext cx="2022208" cy="2022208"/>
              <a:chOff x="2069506" y="4119999"/>
              <a:chExt cx="2022208" cy="20222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69506" y="4119999"/>
                <a:ext cx="2022208" cy="20222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9234" y="4363925"/>
            <a:ext cx="946026" cy="655123"/>
            <a:chOff x="5649234" y="4363925"/>
            <a:chExt cx="946026" cy="655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234" y="4363925"/>
              <a:ext cx="946026" cy="6551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7291" y="5017668"/>
            <a:ext cx="2368445" cy="5450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44823" y="3199465"/>
            <a:ext cx="3931209" cy="3783710"/>
            <a:chOff x="7244823" y="3199465"/>
            <a:chExt cx="3931209" cy="37837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823" y="3199465"/>
              <a:ext cx="3931209" cy="3783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4823" y="4151094"/>
            <a:ext cx="3643443" cy="1233165"/>
            <a:chOff x="7244823" y="4151094"/>
            <a:chExt cx="3643443" cy="1233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4823" y="4151094"/>
              <a:ext cx="3643443" cy="12331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0228" y="5435514"/>
            <a:ext cx="2844947" cy="8260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61077" y="3193696"/>
            <a:ext cx="3789479" cy="3789479"/>
            <a:chOff x="13361077" y="3193696"/>
            <a:chExt cx="3789479" cy="37894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361077" y="3193696"/>
              <a:ext cx="3789479" cy="3789479"/>
              <a:chOff x="13361077" y="3193696"/>
              <a:chExt cx="3789479" cy="378947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61077" y="3193696"/>
                <a:ext cx="3789479" cy="378947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698186" y="4795539"/>
              <a:ext cx="2034630" cy="1337042"/>
              <a:chOff x="14698186" y="4795539"/>
              <a:chExt cx="2034630" cy="13370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98186" y="4795539"/>
                <a:ext cx="2034630" cy="13370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318531" y="4983766"/>
              <a:ext cx="2278750" cy="1337042"/>
              <a:chOff x="14318531" y="4983766"/>
              <a:chExt cx="2278750" cy="13370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18531" y="4983766"/>
                <a:ext cx="2278750" cy="13370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865249" y="3640994"/>
              <a:ext cx="1660425" cy="1832193"/>
              <a:chOff x="13865249" y="3640994"/>
              <a:chExt cx="1660425" cy="183219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65249" y="3640994"/>
                <a:ext cx="1660425" cy="1832193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0191" y="5179258"/>
            <a:ext cx="1962937" cy="7177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93011" y="1884811"/>
            <a:ext cx="7092212" cy="5485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3777" y="74528"/>
            <a:ext cx="3235968" cy="5209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A623D18-EF96-4335-AB72-C3E14BF1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98" y="0"/>
            <a:ext cx="18428098" cy="10293871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777" y="74528"/>
            <a:ext cx="3235968" cy="520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01498" y="3927337"/>
            <a:ext cx="1688897" cy="7590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68442" y="3067858"/>
            <a:ext cx="4253530" cy="4093937"/>
            <a:chOff x="11068442" y="3067858"/>
            <a:chExt cx="4253530" cy="40939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442" y="3067858"/>
              <a:ext cx="4253530" cy="4093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5345" y="3061663"/>
            <a:ext cx="4253530" cy="4093937"/>
            <a:chOff x="2755345" y="3061663"/>
            <a:chExt cx="4253530" cy="40939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55345" y="3061663"/>
              <a:ext cx="4253530" cy="4093937"/>
              <a:chOff x="2755345" y="3061663"/>
              <a:chExt cx="4253530" cy="409393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55345" y="3061663"/>
                <a:ext cx="4253530" cy="409393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663254" y="4057672"/>
              <a:ext cx="2188010" cy="2188010"/>
              <a:chOff x="3663254" y="4057672"/>
              <a:chExt cx="2188010" cy="21880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63254" y="4057672"/>
                <a:ext cx="2188010" cy="21880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40906" y="3533552"/>
              <a:ext cx="1340875" cy="1479586"/>
              <a:chOff x="3140906" y="3533552"/>
              <a:chExt cx="1340875" cy="14795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40906" y="3533552"/>
                <a:ext cx="1340875" cy="14795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054179" y="3004762"/>
            <a:ext cx="4467541" cy="4276069"/>
            <a:chOff x="11054179" y="3004762"/>
            <a:chExt cx="4467541" cy="4276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4179" y="3004762"/>
              <a:ext cx="4467541" cy="42760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9737" y="5628230"/>
            <a:ext cx="2839803" cy="7590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7970" y="4376212"/>
            <a:ext cx="4695200" cy="363594"/>
            <a:chOff x="6687970" y="4376212"/>
            <a:chExt cx="4695200" cy="3635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7970" y="4376212"/>
              <a:ext cx="4695200" cy="363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84792" y="5454241"/>
            <a:ext cx="4695200" cy="363594"/>
            <a:chOff x="6684792" y="5454241"/>
            <a:chExt cx="4695200" cy="3635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4792" y="5454241"/>
              <a:ext cx="4695200" cy="3635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93011" y="1884811"/>
            <a:ext cx="7517801" cy="121398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3777" y="74528"/>
            <a:ext cx="3016549" cy="52099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388F9CE-63D2-42DF-B15C-62A7984A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98" y="0"/>
            <a:ext cx="18415796" cy="1028699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777" y="74528"/>
            <a:ext cx="2950036" cy="5209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66174" y="5003063"/>
            <a:ext cx="11259499" cy="224765"/>
            <a:chOff x="4266174" y="5003063"/>
            <a:chExt cx="11259499" cy="224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6174" y="5003063"/>
              <a:ext cx="11259499" cy="224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44823" y="3199465"/>
            <a:ext cx="3931209" cy="3783710"/>
            <a:chOff x="7244823" y="3199465"/>
            <a:chExt cx="3931209" cy="3783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823" y="3199465"/>
              <a:ext cx="3931209" cy="3783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9917" y="3082322"/>
            <a:ext cx="3746833" cy="3586249"/>
            <a:chOff x="7259917" y="3082322"/>
            <a:chExt cx="3746833" cy="3586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9917" y="3082322"/>
              <a:ext cx="3746833" cy="3586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0396" y="3199465"/>
            <a:ext cx="3931209" cy="3783710"/>
            <a:chOff x="1230396" y="3199465"/>
            <a:chExt cx="3931209" cy="37837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30396" y="3199465"/>
              <a:ext cx="3931209" cy="3783710"/>
              <a:chOff x="1230396" y="3199465"/>
              <a:chExt cx="3931209" cy="37837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0396" y="3199465"/>
                <a:ext cx="3931209" cy="37837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69506" y="4119999"/>
              <a:ext cx="2022208" cy="2022208"/>
              <a:chOff x="2069506" y="4119999"/>
              <a:chExt cx="2022208" cy="20222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69506" y="4119999"/>
                <a:ext cx="2022208" cy="202220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7296" y="5180524"/>
            <a:ext cx="1732752" cy="388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6936" y="5918044"/>
            <a:ext cx="2320056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077" y="3193696"/>
            <a:ext cx="3789479" cy="3789479"/>
            <a:chOff x="13361077" y="3193696"/>
            <a:chExt cx="3789479" cy="37894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361077" y="3193696"/>
              <a:ext cx="3789479" cy="3789479"/>
              <a:chOff x="13361077" y="3193696"/>
              <a:chExt cx="3789479" cy="37894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61077" y="3193696"/>
                <a:ext cx="3789479" cy="37894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98186" y="4795539"/>
              <a:ext cx="2034630" cy="1337042"/>
              <a:chOff x="14698186" y="4795539"/>
              <a:chExt cx="2034630" cy="133704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98186" y="4795539"/>
                <a:ext cx="2034630" cy="133704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318531" y="4983766"/>
              <a:ext cx="2278750" cy="1337042"/>
              <a:chOff x="14318531" y="4983766"/>
              <a:chExt cx="2278750" cy="13370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18531" y="4983766"/>
                <a:ext cx="2278750" cy="13370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865249" y="3640994"/>
              <a:ext cx="1660425" cy="1832193"/>
              <a:chOff x="13865249" y="3640994"/>
              <a:chExt cx="1660425" cy="18321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65249" y="3640994"/>
                <a:ext cx="1660425" cy="183219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520696" y="4218447"/>
            <a:ext cx="579727" cy="820897"/>
            <a:chOff x="5520696" y="4218447"/>
            <a:chExt cx="579727" cy="8208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0696" y="4218447"/>
              <a:ext cx="579727" cy="8208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4071" y="4218447"/>
            <a:ext cx="579727" cy="820897"/>
            <a:chOff x="6144071" y="4218447"/>
            <a:chExt cx="579727" cy="8208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4071" y="4218447"/>
              <a:ext cx="579727" cy="8208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77543" y="5190476"/>
            <a:ext cx="2016867" cy="636905"/>
            <a:chOff x="11277543" y="5190476"/>
            <a:chExt cx="2016867" cy="6369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77543" y="5190476"/>
              <a:ext cx="2016867" cy="63690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93011" y="1884811"/>
            <a:ext cx="8108110" cy="5485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46662" y="4095365"/>
            <a:ext cx="2134265" cy="113559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3777" y="74528"/>
            <a:ext cx="3235971" cy="52099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0274" y="3294428"/>
            <a:ext cx="6861020" cy="4794137"/>
            <a:chOff x="10320274" y="3294428"/>
            <a:chExt cx="6861020" cy="47941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0274" y="3294428"/>
              <a:ext cx="6861020" cy="479413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2379" y="512615"/>
            <a:ext cx="3466075" cy="12913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3796" y="3077818"/>
            <a:ext cx="8110654" cy="5028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41558" y="2020937"/>
            <a:ext cx="402597" cy="103787"/>
            <a:chOff x="8941558" y="2020937"/>
            <a:chExt cx="402597" cy="103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8941558" y="2020937"/>
              <a:ext cx="402597" cy="103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2D8DA5-0AF2-4871-886E-89BE42C4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98" y="0"/>
            <a:ext cx="18428098" cy="10293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777" y="74528"/>
            <a:ext cx="3235971" cy="520993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7" y="74528"/>
            <a:ext cx="3235971" cy="520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0396" y="3082322"/>
            <a:ext cx="15914286" cy="6447619"/>
            <a:chOff x="1230396" y="3082322"/>
            <a:chExt cx="15914286" cy="64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0396" y="3082322"/>
              <a:ext cx="15910620" cy="6439577"/>
              <a:chOff x="1230396" y="3082322"/>
              <a:chExt cx="15910620" cy="643957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0396" y="3082322"/>
                <a:ext cx="15910620" cy="64395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037753" y="7057793"/>
              <a:ext cx="2049631" cy="2023353"/>
              <a:chOff x="5037753" y="7057793"/>
              <a:chExt cx="2049631" cy="20233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37753" y="7057793"/>
                <a:ext cx="2049631" cy="20233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3011" y="1763382"/>
            <a:ext cx="6462742" cy="54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81814" y="4330894"/>
            <a:ext cx="1818914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6689" y="4542956"/>
            <a:ext cx="1290878" cy="3657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4593" y="5551242"/>
            <a:ext cx="4078805" cy="4686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50610" y="7292812"/>
            <a:ext cx="1787051" cy="3428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8004" y="5517919"/>
            <a:ext cx="1898924" cy="5028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7" y="74528"/>
            <a:ext cx="3235971" cy="520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74564F-94B9-4F72-AC5F-F9F754EE1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8024" y="769201"/>
            <a:ext cx="18306023" cy="86367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7" y="74528"/>
            <a:ext cx="3619732" cy="520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0396" y="3120418"/>
            <a:ext cx="15785357" cy="3902094"/>
            <a:chOff x="1230396" y="3120418"/>
            <a:chExt cx="15785357" cy="39020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396" y="3120418"/>
              <a:ext cx="15785357" cy="39020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7052" y="4330894"/>
            <a:ext cx="1818914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3600" y="5904382"/>
            <a:ext cx="3022389" cy="8634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1181" y="5894858"/>
            <a:ext cx="3078760" cy="8634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80333" y="5432957"/>
            <a:ext cx="1290876" cy="3657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3011" y="1959677"/>
            <a:ext cx="6766431" cy="5560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0396" y="3058513"/>
            <a:ext cx="15914286" cy="3882637"/>
            <a:chOff x="1230396" y="3058513"/>
            <a:chExt cx="15914286" cy="38826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396" y="3058513"/>
              <a:ext cx="15914286" cy="38826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93011" y="1959677"/>
            <a:ext cx="6766431" cy="5560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5611" y="5323814"/>
            <a:ext cx="635330" cy="3657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4671" y="4330894"/>
            <a:ext cx="1818914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9144" y="6009929"/>
            <a:ext cx="2685490" cy="8634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07349" y="6009929"/>
            <a:ext cx="2772091" cy="8634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777" y="74528"/>
            <a:ext cx="3619732" cy="5209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7A16F-46B9-48C4-8A99-81B1F2A6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98" y="0"/>
            <a:ext cx="18415796" cy="1028699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777" y="74528"/>
            <a:ext cx="3619732" cy="5209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7" y="74528"/>
            <a:ext cx="4593194" cy="520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9752" y="2977059"/>
            <a:ext cx="11406211" cy="5068034"/>
            <a:chOff x="3439752" y="2977059"/>
            <a:chExt cx="11406211" cy="50680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9752" y="2977059"/>
              <a:ext cx="11406211" cy="50680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65324" y="5610764"/>
            <a:ext cx="3003680" cy="7198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202" y="8068388"/>
            <a:ext cx="4357202" cy="1319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5194" y="4991396"/>
            <a:ext cx="4986583" cy="2052045"/>
            <a:chOff x="565194" y="4991396"/>
            <a:chExt cx="4986583" cy="2052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60000">
              <a:off x="565194" y="4991396"/>
              <a:ext cx="4986583" cy="20520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465" y="1398173"/>
            <a:ext cx="6634120" cy="1295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61844" y="3952374"/>
            <a:ext cx="2756772" cy="759601"/>
            <a:chOff x="14161844" y="3952374"/>
            <a:chExt cx="2756772" cy="7596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360000">
              <a:off x="14161844" y="3952374"/>
              <a:ext cx="2756772" cy="759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0165" y="3886670"/>
            <a:ext cx="5042216" cy="1008568"/>
            <a:chOff x="5110165" y="3886670"/>
            <a:chExt cx="5042216" cy="10085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0165" y="3886670"/>
              <a:ext cx="5042216" cy="10085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72596" y="2977059"/>
            <a:ext cx="1825748" cy="1008568"/>
            <a:chOff x="12772596" y="2977059"/>
            <a:chExt cx="1825748" cy="10085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72596" y="2977059"/>
              <a:ext cx="1825748" cy="10085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777" y="74528"/>
            <a:ext cx="4593194" cy="520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3339" y="1815019"/>
            <a:ext cx="10134809" cy="8148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2997214"/>
            <a:ext cx="6171429" cy="6171429"/>
            <a:chOff x="6057143" y="2997214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2997214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6377" y="4651289"/>
            <a:ext cx="754722" cy="754982"/>
            <a:chOff x="8166377" y="4651289"/>
            <a:chExt cx="754722" cy="754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6377" y="4651289"/>
              <a:ext cx="754722" cy="754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95238" y="6714286"/>
            <a:ext cx="6295238" cy="452658"/>
            <a:chOff x="5995238" y="6714286"/>
            <a:chExt cx="6295238" cy="452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238" y="6714286"/>
              <a:ext cx="6295238" cy="4526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579564"/>
            <a:ext cx="4162432" cy="8818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2912" y="468198"/>
            <a:ext cx="9875897" cy="7182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41280" y="3842367"/>
            <a:ext cx="2908796" cy="611465"/>
            <a:chOff x="6441280" y="3842367"/>
            <a:chExt cx="2908796" cy="6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1280" y="3842367"/>
              <a:ext cx="2908796" cy="61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1592" y="3866211"/>
            <a:ext cx="2748172" cy="563778"/>
            <a:chOff x="6521592" y="3866211"/>
            <a:chExt cx="2748172" cy="563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1592" y="3866211"/>
              <a:ext cx="2748172" cy="5637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9377" y="3706196"/>
            <a:ext cx="3249346" cy="9142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7241506"/>
            <a:ext cx="6258334" cy="4271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88919" y="-1517034"/>
            <a:ext cx="7380029" cy="13319782"/>
            <a:chOff x="4788919" y="-1517034"/>
            <a:chExt cx="7380029" cy="13319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788919" y="-1517034"/>
              <a:ext cx="7380029" cy="13319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3160" y="4809827"/>
            <a:ext cx="3620383" cy="3731555"/>
            <a:chOff x="2343160" y="4809827"/>
            <a:chExt cx="3620383" cy="3731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3160" y="4809827"/>
              <a:ext cx="3620383" cy="3731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4232" y="5733879"/>
            <a:ext cx="2946198" cy="2904168"/>
            <a:chOff x="11664232" y="5733879"/>
            <a:chExt cx="2946198" cy="2904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4232" y="5733879"/>
              <a:ext cx="2946198" cy="2904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7292" y="6674389"/>
            <a:ext cx="944308" cy="1259078"/>
            <a:chOff x="13487292" y="6674389"/>
            <a:chExt cx="944308" cy="12590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7292" y="6674389"/>
              <a:ext cx="944308" cy="1259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4286" y="7140481"/>
            <a:ext cx="1021086" cy="1021086"/>
            <a:chOff x="4674286" y="7140481"/>
            <a:chExt cx="1021086" cy="10210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4286" y="7140481"/>
              <a:ext cx="1021086" cy="10210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777" y="74528"/>
            <a:ext cx="2376302" cy="5209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201" y="5092561"/>
            <a:ext cx="2069492" cy="2283577"/>
            <a:chOff x="3091201" y="5092561"/>
            <a:chExt cx="2069492" cy="22835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201" y="5092561"/>
              <a:ext cx="2069492" cy="2283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38003" y="6361647"/>
            <a:ext cx="1303368" cy="1303368"/>
            <a:chOff x="11838003" y="6361647"/>
            <a:chExt cx="1303368" cy="13033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8003" y="6361647"/>
              <a:ext cx="1303368" cy="1303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5817" y="1612453"/>
            <a:ext cx="2435195" cy="1315006"/>
            <a:chOff x="4355817" y="1612453"/>
            <a:chExt cx="2435195" cy="13150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5817" y="1612453"/>
              <a:ext cx="2435195" cy="1315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16358" y="6614712"/>
            <a:ext cx="2026963" cy="586273"/>
            <a:chOff x="7816358" y="6614712"/>
            <a:chExt cx="2026963" cy="5862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6358" y="6614712"/>
              <a:ext cx="2026963" cy="5862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71188" y="1730852"/>
            <a:ext cx="1991438" cy="1239117"/>
            <a:chOff x="7671188" y="1730852"/>
            <a:chExt cx="1991438" cy="12391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1188" y="1730852"/>
              <a:ext cx="1991438" cy="12391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32657" y="1714640"/>
            <a:ext cx="1422441" cy="1212818"/>
            <a:chOff x="6232657" y="1714640"/>
            <a:chExt cx="1422441" cy="12128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2657" y="1714640"/>
              <a:ext cx="1422441" cy="12128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68496" y="7005270"/>
            <a:ext cx="1645408" cy="1293962"/>
            <a:chOff x="2268496" y="7005270"/>
            <a:chExt cx="1645408" cy="12939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68496" y="7005270"/>
              <a:ext cx="1645408" cy="12939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68760" y="6210711"/>
            <a:ext cx="1230210" cy="363471"/>
            <a:chOff x="8168760" y="6210711"/>
            <a:chExt cx="1230210" cy="3634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68760" y="6210711"/>
              <a:ext cx="1230210" cy="3634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10192" y="7344155"/>
            <a:ext cx="1180577" cy="1165245"/>
            <a:chOff x="12310192" y="7344155"/>
            <a:chExt cx="1180577" cy="1165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10192" y="7344155"/>
              <a:ext cx="1180577" cy="1165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04767" y="2442351"/>
            <a:ext cx="1555081" cy="709446"/>
            <a:chOff x="14904767" y="2442351"/>
            <a:chExt cx="1555081" cy="7094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04767" y="2442351"/>
              <a:ext cx="1555081" cy="7094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85798" y="3282894"/>
            <a:ext cx="459183" cy="603147"/>
            <a:chOff x="11085798" y="3282894"/>
            <a:chExt cx="459183" cy="6031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85798" y="3282894"/>
              <a:ext cx="459183" cy="6031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39335" y="4937125"/>
            <a:ext cx="1595992" cy="1424522"/>
            <a:chOff x="12339335" y="4937125"/>
            <a:chExt cx="1595992" cy="142452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39335" y="4937125"/>
              <a:ext cx="1595992" cy="14245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726156" y="3498249"/>
            <a:ext cx="940648" cy="996693"/>
            <a:chOff x="14726156" y="3498249"/>
            <a:chExt cx="940648" cy="9966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26156" y="3498249"/>
              <a:ext cx="940648" cy="9966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63543" y="7035889"/>
            <a:ext cx="5733090" cy="307155"/>
            <a:chOff x="5963543" y="7035889"/>
            <a:chExt cx="5733090" cy="30715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63543" y="7035889"/>
              <a:ext cx="5733090" cy="3071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63543" y="7577901"/>
            <a:ext cx="5731221" cy="307155"/>
            <a:chOff x="5963543" y="7577901"/>
            <a:chExt cx="5731221" cy="30715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3543" y="7577901"/>
              <a:ext cx="5731221" cy="3071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50161" y="3908758"/>
            <a:ext cx="3746547" cy="200724"/>
            <a:chOff x="9450161" y="3908758"/>
            <a:chExt cx="3746547" cy="20072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400000">
              <a:off x="9450161" y="3908758"/>
              <a:ext cx="3746547" cy="2007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208577" y="4189531"/>
            <a:ext cx="3745325" cy="200724"/>
            <a:chOff x="9208577" y="4189531"/>
            <a:chExt cx="3745325" cy="20072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2400000">
              <a:off x="9208577" y="4189531"/>
              <a:ext cx="3745325" cy="2007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536512" y="1612453"/>
            <a:ext cx="5306809" cy="1407704"/>
            <a:chOff x="4536512" y="1612453"/>
            <a:chExt cx="5306809" cy="140770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36512" y="1612453"/>
              <a:ext cx="5306809" cy="14077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664232" y="3671113"/>
            <a:ext cx="730988" cy="639040"/>
            <a:chOff x="11664232" y="3671113"/>
            <a:chExt cx="730988" cy="63904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64232" y="3671113"/>
              <a:ext cx="730988" cy="63904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86662" y="4819056"/>
            <a:ext cx="1783120" cy="38856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674887" y="5883569"/>
            <a:ext cx="1836147" cy="38856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666232" y="8213772"/>
            <a:ext cx="1763486" cy="39395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731991" y="1597514"/>
            <a:ext cx="1777248" cy="38856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83906" y="3143864"/>
            <a:ext cx="1930827" cy="38856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8653" y="729804"/>
            <a:ext cx="4679309" cy="1291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3117" y="3005326"/>
            <a:ext cx="10818168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12807" y="2415931"/>
            <a:ext cx="402597" cy="103787"/>
            <a:chOff x="8912807" y="241593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12807" y="241593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1213" y="3988027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1213" y="6936129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1213" y="5953429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1213" y="4970728"/>
            <a:ext cx="10865787" cy="1406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1213" y="7899292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57122" y="-1438116"/>
            <a:ext cx="5238095" cy="15733375"/>
            <a:chOff x="6657122" y="-1438116"/>
            <a:chExt cx="5238095" cy="15733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657122" y="-1438116"/>
              <a:ext cx="5238095" cy="15733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1476" y="-5278492"/>
            <a:ext cx="1561930" cy="15725918"/>
            <a:chOff x="8491476" y="-5278492"/>
            <a:chExt cx="1561930" cy="1572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491476" y="-5278492"/>
              <a:ext cx="1561930" cy="157259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11" y="74528"/>
            <a:ext cx="4996495" cy="5209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298" y="2269989"/>
            <a:ext cx="1783795" cy="568407"/>
            <a:chOff x="783298" y="2269989"/>
            <a:chExt cx="1783795" cy="5684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83298" y="2269989"/>
              <a:ext cx="1783795" cy="568407"/>
              <a:chOff x="783298" y="2269989"/>
              <a:chExt cx="1783795" cy="5684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3298" y="2269989"/>
                <a:ext cx="1783795" cy="5684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208" y="2357516"/>
              <a:ext cx="1788000" cy="457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9489" y="6191981"/>
            <a:ext cx="1783795" cy="568407"/>
            <a:chOff x="859489" y="6191981"/>
            <a:chExt cx="1783795" cy="5684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59489" y="6191981"/>
              <a:ext cx="1783795" cy="568407"/>
              <a:chOff x="859489" y="6191981"/>
              <a:chExt cx="1783795" cy="56840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9489" y="6191981"/>
                <a:ext cx="1783795" cy="5684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399" y="6279506"/>
              <a:ext cx="1761969" cy="4634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7711" y="2132441"/>
            <a:ext cx="1404193" cy="900645"/>
            <a:chOff x="2757711" y="2132441"/>
            <a:chExt cx="1404193" cy="9006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7711" y="2132441"/>
              <a:ext cx="1404193" cy="9006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25964" y="953149"/>
            <a:ext cx="1410679" cy="724840"/>
            <a:chOff x="3225964" y="953149"/>
            <a:chExt cx="1410679" cy="7248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25964" y="953149"/>
              <a:ext cx="1410679" cy="7248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7071" y="954948"/>
            <a:ext cx="1339212" cy="723041"/>
            <a:chOff x="1647071" y="954948"/>
            <a:chExt cx="1339212" cy="7230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7071" y="954948"/>
              <a:ext cx="1339212" cy="7230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7382" y="861302"/>
            <a:ext cx="1274645" cy="8418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45919" y="999817"/>
            <a:ext cx="1285089" cy="7015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4379" y="2275586"/>
            <a:ext cx="1269805" cy="7015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45145" y="2134144"/>
            <a:ext cx="2501247" cy="900645"/>
            <a:chOff x="4645145" y="2134144"/>
            <a:chExt cx="2501247" cy="9006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5145" y="2134144"/>
              <a:ext cx="2501247" cy="9006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2763" y="2266062"/>
            <a:ext cx="2580623" cy="7015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24378" y="2134144"/>
            <a:ext cx="1404193" cy="900645"/>
            <a:chOff x="7624378" y="2134144"/>
            <a:chExt cx="1404193" cy="9006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4378" y="2134144"/>
              <a:ext cx="1404193" cy="90064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11048" y="2266062"/>
            <a:ext cx="1472283" cy="7015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85717" y="2134144"/>
            <a:ext cx="2501247" cy="900645"/>
            <a:chOff x="9485717" y="2134144"/>
            <a:chExt cx="2501247" cy="9006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717" y="2134144"/>
              <a:ext cx="2501247" cy="9006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53334" y="2247010"/>
            <a:ext cx="2217777" cy="73934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440606" y="2134144"/>
            <a:ext cx="1404193" cy="900645"/>
            <a:chOff x="12440606" y="2134144"/>
            <a:chExt cx="1404193" cy="90064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0606" y="2134144"/>
              <a:ext cx="1404193" cy="90064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27239" y="2266058"/>
            <a:ext cx="1411824" cy="7393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70561" y="2134144"/>
            <a:ext cx="2501247" cy="900645"/>
            <a:chOff x="14270561" y="2134144"/>
            <a:chExt cx="2501247" cy="9006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70561" y="2134144"/>
              <a:ext cx="2501247" cy="90064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8191" y="2247010"/>
            <a:ext cx="2363007" cy="73934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67093" y="4158744"/>
            <a:ext cx="1786451" cy="4692075"/>
            <a:chOff x="2567093" y="4158744"/>
            <a:chExt cx="1786451" cy="469207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67093" y="4158744"/>
              <a:ext cx="1786451" cy="469207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57711" y="4327926"/>
            <a:ext cx="1404193" cy="900645"/>
            <a:chOff x="2757711" y="4327926"/>
            <a:chExt cx="1404193" cy="9006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7711" y="4327926"/>
              <a:ext cx="1404193" cy="90064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44382" y="4454877"/>
            <a:ext cx="1373383" cy="71776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7235" y="5630422"/>
            <a:ext cx="1404193" cy="900645"/>
            <a:chOff x="2767235" y="5630422"/>
            <a:chExt cx="1404193" cy="90064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67235" y="5630422"/>
              <a:ext cx="1404193" cy="90064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92353" y="5691991"/>
            <a:ext cx="1096286" cy="86664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767235" y="6922292"/>
            <a:ext cx="1404193" cy="900645"/>
            <a:chOff x="2767235" y="6922292"/>
            <a:chExt cx="1404193" cy="90064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67235" y="6922292"/>
              <a:ext cx="1404193" cy="90064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626723" y="7081946"/>
            <a:ext cx="1559736" cy="66855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53906" y="8095315"/>
            <a:ext cx="1333291" cy="73934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904099" y="3496686"/>
            <a:ext cx="1105023" cy="177824"/>
            <a:chOff x="2904099" y="3496686"/>
            <a:chExt cx="1105023" cy="17782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2904099" y="3496686"/>
              <a:ext cx="1105023" cy="17782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273920" y="5338269"/>
            <a:ext cx="397219" cy="177824"/>
            <a:chOff x="3273920" y="5338269"/>
            <a:chExt cx="397219" cy="17782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3273920" y="5338269"/>
              <a:ext cx="397219" cy="1778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73920" y="6623977"/>
            <a:ext cx="397219" cy="177824"/>
            <a:chOff x="3273920" y="6623977"/>
            <a:chExt cx="397219" cy="17782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3273920" y="6623977"/>
              <a:ext cx="397219" cy="1778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61904" y="7280506"/>
            <a:ext cx="732474" cy="177824"/>
            <a:chOff x="4161904" y="7280506"/>
            <a:chExt cx="732474" cy="17782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61904" y="7280506"/>
              <a:ext cx="732474" cy="1778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894379" y="6931816"/>
            <a:ext cx="2018672" cy="900645"/>
            <a:chOff x="4894379" y="6931816"/>
            <a:chExt cx="2018672" cy="90064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94379" y="6931816"/>
              <a:ext cx="2018672" cy="900645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968635" y="7054210"/>
            <a:ext cx="1839887" cy="70157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3948843" y="4903822"/>
            <a:ext cx="3919295" cy="177824"/>
            <a:chOff x="3948843" y="4903822"/>
            <a:chExt cx="3919295" cy="17782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6200000">
              <a:off x="3948843" y="4903822"/>
              <a:ext cx="3919295" cy="17782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624378" y="4318403"/>
            <a:ext cx="1404193" cy="900645"/>
            <a:chOff x="7624378" y="4318403"/>
            <a:chExt cx="1404193" cy="90064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4378" y="4318403"/>
              <a:ext cx="1404193" cy="900645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611048" y="4566306"/>
            <a:ext cx="1300998" cy="42094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7692318" y="3580143"/>
            <a:ext cx="1261918" cy="177824"/>
            <a:chOff x="7692318" y="3580143"/>
            <a:chExt cx="1261918" cy="17782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7692318" y="3580143"/>
              <a:ext cx="1261918" cy="1778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852243" y="3823793"/>
            <a:ext cx="1774590" cy="177824"/>
            <a:chOff x="9852243" y="3823793"/>
            <a:chExt cx="1774590" cy="17782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16200000">
              <a:off x="9852243" y="3823793"/>
              <a:ext cx="1774590" cy="17782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026679" y="4759201"/>
            <a:ext cx="1709662" cy="34193"/>
            <a:chOff x="9026679" y="4759201"/>
            <a:chExt cx="1709662" cy="3419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26679" y="4759201"/>
              <a:ext cx="1709662" cy="3419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431085" y="4299355"/>
            <a:ext cx="1461336" cy="900645"/>
            <a:chOff x="12431085" y="4299355"/>
            <a:chExt cx="1461336" cy="900645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431085" y="4299355"/>
              <a:ext cx="1461336" cy="900645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398667" y="4452023"/>
            <a:ext cx="1444259" cy="70157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537117" y="3575134"/>
            <a:ext cx="1261918" cy="177824"/>
            <a:chOff x="12537117" y="3575134"/>
            <a:chExt cx="1261918" cy="17782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2537117" y="3575134"/>
              <a:ext cx="1261918" cy="17782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915218" y="6922292"/>
            <a:ext cx="2528335" cy="900645"/>
            <a:chOff x="11915218" y="6922292"/>
            <a:chExt cx="2528335" cy="900645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15218" y="6922292"/>
              <a:ext cx="2528335" cy="900645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887364" y="7054210"/>
            <a:ext cx="2456122" cy="70157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3366447" y="5115060"/>
            <a:ext cx="4353962" cy="177824"/>
            <a:chOff x="13366447" y="5115060"/>
            <a:chExt cx="4353962" cy="17782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6200000">
              <a:off x="13366447" y="5115060"/>
              <a:ext cx="4353962" cy="17782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417783" y="7343378"/>
            <a:ext cx="1122448" cy="38761"/>
            <a:chOff x="14417783" y="7343378"/>
            <a:chExt cx="1122448" cy="38761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417783" y="7343378"/>
              <a:ext cx="1122448" cy="38761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953057" y="4803817"/>
            <a:ext cx="2538461" cy="388562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543204" y="5476315"/>
            <a:ext cx="1149599" cy="701570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576684" y="134880"/>
            <a:ext cx="1177945" cy="340627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6827614" y="134880"/>
            <a:ext cx="577601" cy="340627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5227424" y="134880"/>
            <a:ext cx="580768" cy="340627"/>
          </a:xfrm>
          <a:prstGeom prst="rect">
            <a:avLst/>
          </a:prstGeom>
        </p:spPr>
      </p:pic>
      <p:pic>
        <p:nvPicPr>
          <p:cNvPr id="127" name="Object 12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7267781" y="135555"/>
            <a:ext cx="800207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3363" y="7066316"/>
            <a:ext cx="8318988" cy="1549674"/>
            <a:chOff x="4983363" y="7066316"/>
            <a:chExt cx="8318988" cy="1549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363" y="7066316"/>
              <a:ext cx="8318988" cy="1549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7174" y="7511987"/>
            <a:ext cx="6530393" cy="9592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7233" y="1669724"/>
            <a:ext cx="5353714" cy="6171429"/>
            <a:chOff x="6137233" y="1669724"/>
            <a:chExt cx="535371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7233" y="1669724"/>
              <a:ext cx="53537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1"/>
          <p:cNvSpPr/>
          <p:nvPr/>
        </p:nvSpPr>
        <p:spPr>
          <a:xfrm>
            <a:off x="9296400" y="3572600"/>
            <a:ext cx="7963800" cy="639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1"/>
          <p:cNvSpPr txBox="1"/>
          <p:nvPr/>
        </p:nvSpPr>
        <p:spPr>
          <a:xfrm>
            <a:off x="31950" y="47900"/>
            <a:ext cx="749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3D85C6"/>
                </a:solidFill>
              </a:rPr>
              <a:t>Ⅵ. </a:t>
            </a:r>
            <a:r>
              <a:rPr lang="ko-KR" altLang="en-US" sz="2800" b="1" dirty="0">
                <a:solidFill>
                  <a:srgbClr val="3D85C6"/>
                </a:solidFill>
              </a:rPr>
              <a:t>참고 자료 </a:t>
            </a:r>
            <a:r>
              <a:rPr lang="en-US" altLang="ko-KR" sz="2800" b="1" dirty="0">
                <a:solidFill>
                  <a:srgbClr val="3D85C6"/>
                </a:solidFill>
              </a:rPr>
              <a:t>– </a:t>
            </a:r>
            <a:r>
              <a:rPr lang="ko-KR" altLang="en-US" sz="2800" b="1" dirty="0" err="1">
                <a:solidFill>
                  <a:srgbClr val="3D85C6"/>
                </a:solidFill>
              </a:rPr>
              <a:t>프론트엔드</a:t>
            </a:r>
            <a:r>
              <a:rPr lang="ko-KR" altLang="en-US" sz="2800" b="1" dirty="0">
                <a:solidFill>
                  <a:srgbClr val="3D85C6"/>
                </a:solidFill>
              </a:rPr>
              <a:t> 서버</a:t>
            </a:r>
          </a:p>
        </p:txBody>
      </p:sp>
      <p:pic>
        <p:nvPicPr>
          <p:cNvPr id="841" name="Google Shape;8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2600" y="5630175"/>
            <a:ext cx="1366602" cy="136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697" y="2019738"/>
            <a:ext cx="5701799" cy="624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0800" y="3877802"/>
            <a:ext cx="1970193" cy="15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1"/>
          <p:cNvSpPr txBox="1"/>
          <p:nvPr/>
        </p:nvSpPr>
        <p:spPr>
          <a:xfrm>
            <a:off x="7331900" y="2122500"/>
            <a:ext cx="1046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22300" algn="l" rtl="0">
              <a:spcBef>
                <a:spcPts val="0"/>
              </a:spcBef>
              <a:spcAft>
                <a:spcPts val="0"/>
              </a:spcAft>
              <a:buSzPts val="2600"/>
              <a:buFont typeface="Verdana"/>
              <a:buChar char="●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웹 서비스 노출을 위한 SEO (검색엔진 최적화)를 지원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5" name="Google Shape;845;p41"/>
          <p:cNvSpPr txBox="1"/>
          <p:nvPr/>
        </p:nvSpPr>
        <p:spPr>
          <a:xfrm>
            <a:off x="7331900" y="2654675"/>
            <a:ext cx="9928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22300" algn="l" rtl="0">
              <a:spcBef>
                <a:spcPts val="0"/>
              </a:spcBef>
              <a:spcAft>
                <a:spcPts val="0"/>
              </a:spcAft>
              <a:buSzPts val="2600"/>
              <a:buFont typeface="Verdana"/>
              <a:buChar char="●"/>
            </a:pPr>
            <a:r>
              <a:rPr lang="en-US" sz="2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SSR 을 지원해 사용자 경험(UX)에 도움이 됨.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6" name="Google Shape;846;p41"/>
          <p:cNvSpPr txBox="1"/>
          <p:nvPr/>
        </p:nvSpPr>
        <p:spPr>
          <a:xfrm>
            <a:off x="11633700" y="593250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런타임 안정성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47" name="Google Shape;847;p41"/>
          <p:cNvGrpSpPr/>
          <p:nvPr/>
        </p:nvGrpSpPr>
        <p:grpSpPr>
          <a:xfrm>
            <a:off x="11633700" y="3990650"/>
            <a:ext cx="6165600" cy="1134600"/>
            <a:chOff x="4750050" y="1957225"/>
            <a:chExt cx="3082800" cy="567300"/>
          </a:xfrm>
        </p:grpSpPr>
        <p:sp>
          <p:nvSpPr>
            <p:cNvPr id="848" name="Google Shape;848;p41"/>
            <p:cNvSpPr txBox="1"/>
            <p:nvPr/>
          </p:nvSpPr>
          <p:spPr>
            <a:xfrm>
              <a:off x="4750050" y="1957225"/>
              <a:ext cx="308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914400" lvl="0" indent="-584200" algn="l" rtl="0">
                <a:spcBef>
                  <a:spcPts val="0"/>
                </a:spcBef>
                <a:spcAft>
                  <a:spcPts val="0"/>
                </a:spcAft>
                <a:buSzPts val="2000"/>
                <a:buFont typeface="Verdana"/>
                <a:buChar char="-"/>
              </a:pPr>
              <a:r>
                <a:rPr lang="en-US" sz="2000">
                  <a:latin typeface="Verdana"/>
                  <a:ea typeface="Verdana"/>
                  <a:cs typeface="Verdana"/>
                  <a:sym typeface="Verdana"/>
                </a:rPr>
                <a:t>central data store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49" name="Google Shape;849;p41"/>
            <p:cNvSpPr txBox="1"/>
            <p:nvPr/>
          </p:nvSpPr>
          <p:spPr>
            <a:xfrm>
              <a:off x="4750050" y="2185825"/>
              <a:ext cx="308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914400" lvl="0" indent="-584200" algn="l" rtl="0">
                <a:spcBef>
                  <a:spcPts val="0"/>
                </a:spcBef>
                <a:spcAft>
                  <a:spcPts val="0"/>
                </a:spcAft>
                <a:buSzPts val="2000"/>
                <a:buFont typeface="Verdana"/>
                <a:buChar char="-"/>
              </a:pPr>
              <a:r>
                <a:rPr lang="en-US" sz="2000">
                  <a:latin typeface="Verdana"/>
                  <a:ea typeface="Verdana"/>
                  <a:cs typeface="Verdana"/>
                  <a:sym typeface="Verdana"/>
                </a:rPr>
                <a:t>data transfer between pages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850" name="Google Shape;8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5521" y="7062871"/>
            <a:ext cx="1540751" cy="15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4675" y="8604550"/>
            <a:ext cx="2542474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1"/>
          <p:cNvSpPr txBox="1"/>
          <p:nvPr/>
        </p:nvSpPr>
        <p:spPr>
          <a:xfrm>
            <a:off x="11626800" y="776250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design frameworks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53" name="Google Shape;85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6150" y="3990650"/>
            <a:ext cx="946600" cy="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 txBox="1"/>
          <p:nvPr/>
        </p:nvSpPr>
        <p:spPr>
          <a:xfrm>
            <a:off x="7691100" y="4912200"/>
            <a:ext cx="154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FA8DC"/>
                </a:solidFill>
                <a:latin typeface="Verdana"/>
                <a:ea typeface="Verdana"/>
                <a:cs typeface="Verdana"/>
                <a:sym typeface="Verdana"/>
              </a:rPr>
              <a:t>Stacks</a:t>
            </a:r>
            <a:endParaRPr sz="2000" b="1">
              <a:solidFill>
                <a:srgbClr val="6FA8D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/>
          <p:nvPr/>
        </p:nvSpPr>
        <p:spPr>
          <a:xfrm>
            <a:off x="9296400" y="4066850"/>
            <a:ext cx="7963800" cy="582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2"/>
          <p:cNvSpPr txBox="1"/>
          <p:nvPr/>
        </p:nvSpPr>
        <p:spPr>
          <a:xfrm>
            <a:off x="31950" y="47900"/>
            <a:ext cx="8176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3D85C6"/>
                </a:solidFill>
              </a:rPr>
              <a:t>Ⅵ. </a:t>
            </a:r>
            <a:r>
              <a:rPr lang="ko-KR" altLang="en-US" sz="2800" b="1" dirty="0">
                <a:solidFill>
                  <a:srgbClr val="3D85C6"/>
                </a:solidFill>
              </a:rPr>
              <a:t>참고 자료 </a:t>
            </a:r>
            <a:r>
              <a:rPr lang="en-US" altLang="ko-KR" sz="2800" b="1" dirty="0">
                <a:solidFill>
                  <a:srgbClr val="3D85C6"/>
                </a:solidFill>
              </a:rPr>
              <a:t>– </a:t>
            </a:r>
            <a:r>
              <a:rPr lang="ko-KR" altLang="en-US" sz="2800" b="1" dirty="0" err="1">
                <a:solidFill>
                  <a:srgbClr val="3D85C6"/>
                </a:solidFill>
              </a:rPr>
              <a:t>백엔드</a:t>
            </a:r>
            <a:r>
              <a:rPr lang="ko-KR" altLang="en-US" sz="2800" b="1" dirty="0">
                <a:solidFill>
                  <a:srgbClr val="3D85C6"/>
                </a:solidFill>
              </a:rPr>
              <a:t> 서버</a:t>
            </a:r>
          </a:p>
        </p:txBody>
      </p:sp>
      <p:pic>
        <p:nvPicPr>
          <p:cNvPr id="862" name="Google Shape;8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00" y="1333500"/>
            <a:ext cx="76200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2"/>
          <p:cNvSpPr txBox="1"/>
          <p:nvPr/>
        </p:nvSpPr>
        <p:spPr>
          <a:xfrm>
            <a:off x="7331900" y="2122500"/>
            <a:ext cx="76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22300" algn="l" rtl="0">
              <a:spcBef>
                <a:spcPts val="0"/>
              </a:spcBef>
              <a:spcAft>
                <a:spcPts val="0"/>
              </a:spcAft>
              <a:buSzPts val="2600"/>
              <a:buFont typeface="Verdana"/>
              <a:buChar char="●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뛰어난 보안 (Spring Security) 설정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4" name="Google Shape;864;p42"/>
          <p:cNvSpPr txBox="1"/>
          <p:nvPr/>
        </p:nvSpPr>
        <p:spPr>
          <a:xfrm>
            <a:off x="7331900" y="2654675"/>
            <a:ext cx="1003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22300" algn="l" rtl="0">
              <a:spcBef>
                <a:spcPts val="0"/>
              </a:spcBef>
              <a:spcAft>
                <a:spcPts val="0"/>
              </a:spcAft>
              <a:buSzPts val="2600"/>
              <a:buFont typeface="Verdana"/>
              <a:buChar char="●"/>
            </a:pPr>
            <a:r>
              <a:rPr lang="en-US" sz="2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내장 Tomcat server 을 제공해, 웹 서비스 구현이 간편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5" name="Google Shape;865;p42"/>
          <p:cNvSpPr txBox="1"/>
          <p:nvPr/>
        </p:nvSpPr>
        <p:spPr>
          <a:xfrm>
            <a:off x="7331900" y="3191775"/>
            <a:ext cx="1065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22300" algn="l" rtl="0">
              <a:spcBef>
                <a:spcPts val="0"/>
              </a:spcBef>
              <a:spcAft>
                <a:spcPts val="0"/>
              </a:spcAft>
              <a:buSzPts val="2600"/>
              <a:buFont typeface="Verdana"/>
              <a:buChar char="●"/>
            </a:pPr>
            <a:r>
              <a:rPr lang="en-US" sz="2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기존 MVC 패턴의 spring 을 보완, auto configuration 을 지원.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6" name="Google Shape;8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150" y="4066850"/>
            <a:ext cx="946600" cy="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2"/>
          <p:cNvSpPr txBox="1"/>
          <p:nvPr/>
        </p:nvSpPr>
        <p:spPr>
          <a:xfrm>
            <a:off x="7691100" y="4988400"/>
            <a:ext cx="154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FA8DC"/>
                </a:solidFill>
                <a:latin typeface="Verdana"/>
                <a:ea typeface="Verdana"/>
                <a:cs typeface="Verdana"/>
                <a:sym typeface="Verdana"/>
              </a:rPr>
              <a:t>Stacks</a:t>
            </a:r>
            <a:endParaRPr sz="2000" b="1">
              <a:solidFill>
                <a:srgbClr val="6FA8D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68" name="Google Shape;8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9600" y="4462100"/>
            <a:ext cx="1729999" cy="17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2"/>
          <p:cNvSpPr txBox="1"/>
          <p:nvPr/>
        </p:nvSpPr>
        <p:spPr>
          <a:xfrm>
            <a:off x="11024100" y="467645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ORM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0" name="Google Shape;870;p42"/>
          <p:cNvSpPr txBox="1"/>
          <p:nvPr/>
        </p:nvSpPr>
        <p:spPr>
          <a:xfrm>
            <a:off x="11024100" y="5133650"/>
            <a:ext cx="6165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query supported by entity types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(데이터베이스에 대한 백엔드 의존성 감소)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1" name="Google Shape;87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4200" y="5928300"/>
            <a:ext cx="1540800" cy="15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2"/>
          <p:cNvSpPr txBox="1"/>
          <p:nvPr/>
        </p:nvSpPr>
        <p:spPr>
          <a:xfrm>
            <a:off x="11024100" y="620045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build faster than Maven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3" name="Google Shape;873;p42"/>
          <p:cNvSpPr txBox="1"/>
          <p:nvPr/>
        </p:nvSpPr>
        <p:spPr>
          <a:xfrm>
            <a:off x="11024100" y="665765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외부 라이브러리 관리 편리성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4" name="Google Shape;87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400" y="7648200"/>
            <a:ext cx="3402599" cy="1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42"/>
          <p:cNvSpPr txBox="1"/>
          <p:nvPr/>
        </p:nvSpPr>
        <p:spPr>
          <a:xfrm>
            <a:off x="12243300" y="7724450"/>
            <a:ext cx="6165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자연어 처리 핵심 라이브러리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6" name="Google Shape;876;p42"/>
          <p:cNvSpPr txBox="1"/>
          <p:nvPr/>
        </p:nvSpPr>
        <p:spPr>
          <a:xfrm>
            <a:off x="12243300" y="8181650"/>
            <a:ext cx="4752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5842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-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Tokenize, Lemmatize,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POS tagging 등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다양한 기능 지원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/>
          <p:nvPr/>
        </p:nvSpPr>
        <p:spPr>
          <a:xfrm>
            <a:off x="342800" y="1359050"/>
            <a:ext cx="5747400" cy="849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3"/>
          <p:cNvSpPr txBox="1"/>
          <p:nvPr/>
        </p:nvSpPr>
        <p:spPr>
          <a:xfrm>
            <a:off x="31950" y="47900"/>
            <a:ext cx="8466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3D85C6"/>
                </a:solidFill>
              </a:rPr>
              <a:t>Ⅵ. </a:t>
            </a:r>
            <a:r>
              <a:rPr lang="ko-KR" altLang="en-US" sz="2800" b="1" dirty="0">
                <a:solidFill>
                  <a:srgbClr val="3D85C6"/>
                </a:solidFill>
              </a:rPr>
              <a:t>참고 자료 </a:t>
            </a:r>
            <a:r>
              <a:rPr lang="en-US" altLang="ko-KR" sz="2800" b="1" dirty="0">
                <a:solidFill>
                  <a:srgbClr val="3D85C6"/>
                </a:solidFill>
              </a:rPr>
              <a:t>– </a:t>
            </a:r>
            <a:r>
              <a:rPr lang="ko-KR" altLang="en-US" sz="2800" b="1" dirty="0">
                <a:solidFill>
                  <a:srgbClr val="3D85C6"/>
                </a:solidFill>
              </a:rPr>
              <a:t>데이터베이스</a:t>
            </a:r>
          </a:p>
        </p:txBody>
      </p:sp>
      <p:pic>
        <p:nvPicPr>
          <p:cNvPr id="884" name="Google Shape;8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00" y="1740650"/>
            <a:ext cx="4338600" cy="27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3"/>
          <p:cNvSpPr/>
          <p:nvPr/>
        </p:nvSpPr>
        <p:spPr>
          <a:xfrm>
            <a:off x="6286400" y="1359050"/>
            <a:ext cx="5747400" cy="849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3"/>
          <p:cNvSpPr/>
          <p:nvPr/>
        </p:nvSpPr>
        <p:spPr>
          <a:xfrm>
            <a:off x="12230000" y="1359050"/>
            <a:ext cx="5747400" cy="849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7" name="Google Shape;8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3450" y="1768525"/>
            <a:ext cx="3213269" cy="27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5150" y="1804050"/>
            <a:ext cx="4809399" cy="258571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43"/>
          <p:cNvSpPr txBox="1"/>
          <p:nvPr/>
        </p:nvSpPr>
        <p:spPr>
          <a:xfrm>
            <a:off x="811700" y="4871950"/>
            <a:ext cx="48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RDBMS</a:t>
            </a:r>
            <a:endParaRPr sz="2800"/>
          </a:p>
        </p:txBody>
      </p:sp>
      <p:sp>
        <p:nvSpPr>
          <p:cNvPr id="890" name="Google Shape;890;p43"/>
          <p:cNvSpPr txBox="1"/>
          <p:nvPr/>
        </p:nvSpPr>
        <p:spPr>
          <a:xfrm>
            <a:off x="811700" y="5481550"/>
            <a:ext cx="48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메인 서비스 데이터 저장</a:t>
            </a:r>
            <a:endParaRPr sz="2800"/>
          </a:p>
        </p:txBody>
      </p:sp>
      <p:sp>
        <p:nvSpPr>
          <p:cNvPr id="891" name="Google Shape;891;p43"/>
          <p:cNvSpPr txBox="1"/>
          <p:nvPr/>
        </p:nvSpPr>
        <p:spPr>
          <a:xfrm>
            <a:off x="811700" y="6091150"/>
            <a:ext cx="4809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eg) 사용자, 카테고리, 컨텐츠, Quiz, 리포트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92" name="Google Shape;892;p43"/>
          <p:cNvSpPr txBox="1"/>
          <p:nvPr/>
        </p:nvSpPr>
        <p:spPr>
          <a:xfrm>
            <a:off x="6755300" y="4871950"/>
            <a:ext cx="48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In-memory DB</a:t>
            </a:r>
            <a:endParaRPr sz="2800"/>
          </a:p>
        </p:txBody>
      </p:sp>
      <p:sp>
        <p:nvSpPr>
          <p:cNvPr id="893" name="Google Shape;893;p43"/>
          <p:cNvSpPr txBox="1"/>
          <p:nvPr/>
        </p:nvSpPr>
        <p:spPr>
          <a:xfrm>
            <a:off x="6755300" y="5481550"/>
            <a:ext cx="4809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검색어 순위 및 Token store 로 활용</a:t>
            </a:r>
            <a:endParaRPr sz="2800"/>
          </a:p>
        </p:txBody>
      </p:sp>
      <p:sp>
        <p:nvSpPr>
          <p:cNvPr id="894" name="Google Shape;894;p43"/>
          <p:cNvSpPr txBox="1"/>
          <p:nvPr/>
        </p:nvSpPr>
        <p:spPr>
          <a:xfrm>
            <a:off x="12698900" y="4871950"/>
            <a:ext cx="48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NoSQL</a:t>
            </a:r>
            <a:endParaRPr sz="2800"/>
          </a:p>
        </p:txBody>
      </p:sp>
      <p:sp>
        <p:nvSpPr>
          <p:cNvPr id="895" name="Google Shape;895;p43"/>
          <p:cNvSpPr txBox="1"/>
          <p:nvPr/>
        </p:nvSpPr>
        <p:spPr>
          <a:xfrm>
            <a:off x="12698900" y="5481550"/>
            <a:ext cx="480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크롤링 데이터 저장</a:t>
            </a:r>
            <a:endParaRPr sz="2800"/>
          </a:p>
        </p:txBody>
      </p:sp>
      <p:sp>
        <p:nvSpPr>
          <p:cNvPr id="896" name="Google Shape;896;p43"/>
          <p:cNvSpPr txBox="1"/>
          <p:nvPr/>
        </p:nvSpPr>
        <p:spPr>
          <a:xfrm>
            <a:off x="12698900" y="6091150"/>
            <a:ext cx="4809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자동 완성용</a:t>
            </a:r>
            <a:endParaRPr sz="2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Index 정보 저장</a:t>
            </a:r>
            <a:endParaRPr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4"/>
          <p:cNvSpPr/>
          <p:nvPr/>
        </p:nvSpPr>
        <p:spPr>
          <a:xfrm>
            <a:off x="2117700" y="1344350"/>
            <a:ext cx="6237600" cy="849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4"/>
          <p:cNvSpPr txBox="1"/>
          <p:nvPr/>
        </p:nvSpPr>
        <p:spPr>
          <a:xfrm>
            <a:off x="9669600" y="152400"/>
            <a:ext cx="846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01. 핵심 기능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-US" sz="1600" b="1">
                <a:latin typeface="Verdana"/>
                <a:ea typeface="Verdana"/>
                <a:cs typeface="Verdana"/>
                <a:sym typeface="Verdana"/>
              </a:rPr>
              <a:t>02. 시스템</a:t>
            </a:r>
            <a:r>
              <a:rPr lang="en-US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   03. 향후 일정</a:t>
            </a:r>
            <a:endParaRPr sz="16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3" name="Google Shape;903;p44"/>
          <p:cNvSpPr txBox="1"/>
          <p:nvPr/>
        </p:nvSpPr>
        <p:spPr>
          <a:xfrm>
            <a:off x="31950" y="47900"/>
            <a:ext cx="782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3D85C6"/>
                </a:solidFill>
              </a:rPr>
              <a:t>Ⅵ. </a:t>
            </a:r>
            <a:r>
              <a:rPr lang="ko-KR" altLang="en-US" sz="2800" b="1" dirty="0">
                <a:solidFill>
                  <a:srgbClr val="3D85C6"/>
                </a:solidFill>
              </a:rPr>
              <a:t>참고 자료 </a:t>
            </a:r>
            <a:r>
              <a:rPr lang="en-US" altLang="ko-KR" sz="2800" b="1" dirty="0">
                <a:solidFill>
                  <a:srgbClr val="3D85C6"/>
                </a:solidFill>
              </a:rPr>
              <a:t>– </a:t>
            </a:r>
            <a:r>
              <a:rPr lang="ko-KR" altLang="en-US" sz="2800" b="1" dirty="0">
                <a:solidFill>
                  <a:srgbClr val="3D85C6"/>
                </a:solidFill>
              </a:rPr>
              <a:t>통신 프로토콜</a:t>
            </a:r>
          </a:p>
        </p:txBody>
      </p:sp>
      <p:pic>
        <p:nvPicPr>
          <p:cNvPr id="904" name="Google Shape;9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392" y="1592450"/>
            <a:ext cx="5236252" cy="29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4"/>
          <p:cNvSpPr/>
          <p:nvPr/>
        </p:nvSpPr>
        <p:spPr>
          <a:xfrm>
            <a:off x="9890100" y="1344350"/>
            <a:ext cx="6237600" cy="849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6" name="Google Shape;9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0325" y="2172625"/>
            <a:ext cx="6037148" cy="1785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4"/>
          <p:cNvSpPr txBox="1"/>
          <p:nvPr/>
        </p:nvSpPr>
        <p:spPr>
          <a:xfrm>
            <a:off x="2411200" y="4262350"/>
            <a:ext cx="560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기본 프로토콜로 이용</a:t>
            </a:r>
            <a:endParaRPr sz="2800"/>
          </a:p>
        </p:txBody>
      </p:sp>
      <p:sp>
        <p:nvSpPr>
          <p:cNvPr id="908" name="Google Shape;908;p44"/>
          <p:cNvSpPr txBox="1"/>
          <p:nvPr/>
        </p:nvSpPr>
        <p:spPr>
          <a:xfrm>
            <a:off x="10183600" y="4262350"/>
            <a:ext cx="5601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이미지, 엑셀 등 byte files 의</a:t>
            </a:r>
            <a:endParaRPr sz="28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Form-data 형식에서만 이용</a:t>
            </a:r>
            <a:endParaRPr sz="2800"/>
          </a:p>
        </p:txBody>
      </p:sp>
      <p:sp>
        <p:nvSpPr>
          <p:cNvPr id="909" name="Google Shape;909;p44"/>
          <p:cNvSpPr txBox="1"/>
          <p:nvPr/>
        </p:nvSpPr>
        <p:spPr>
          <a:xfrm>
            <a:off x="2411200" y="4871950"/>
            <a:ext cx="560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Micro service 에 특화.</a:t>
            </a:r>
            <a:endParaRPr sz="2800"/>
          </a:p>
        </p:txBody>
      </p:sp>
      <p:sp>
        <p:nvSpPr>
          <p:cNvPr id="910" name="Google Shape;910;p44"/>
          <p:cNvSpPr txBox="1"/>
          <p:nvPr/>
        </p:nvSpPr>
        <p:spPr>
          <a:xfrm>
            <a:off x="2411200" y="5481550"/>
            <a:ext cx="5601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Single endpoint 를 갖기 때문에, api 호출이 간결.</a:t>
            </a:r>
            <a:endParaRPr sz="2800"/>
          </a:p>
        </p:txBody>
      </p:sp>
      <p:sp>
        <p:nvSpPr>
          <p:cNvPr id="911" name="Google Shape;911;p44"/>
          <p:cNvSpPr txBox="1"/>
          <p:nvPr/>
        </p:nvSpPr>
        <p:spPr>
          <a:xfrm>
            <a:off x="2411200" y="6555700"/>
            <a:ext cx="5601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914400" lvl="0" indent="-6350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Playground 라는 API 문서를 자동으로 생성해줌.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025" y="3858775"/>
            <a:ext cx="3996993" cy="2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9501" y="7715925"/>
            <a:ext cx="2148950" cy="21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45"/>
          <p:cNvSpPr txBox="1"/>
          <p:nvPr/>
        </p:nvSpPr>
        <p:spPr>
          <a:xfrm>
            <a:off x="31950" y="47900"/>
            <a:ext cx="5159400" cy="80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rgbClr val="3D85C6"/>
                </a:solidFill>
              </a:rPr>
              <a:t>Ⅵ. </a:t>
            </a:r>
            <a:r>
              <a:rPr lang="ko-KR" altLang="en-US" sz="2800" b="1" dirty="0">
                <a:solidFill>
                  <a:srgbClr val="3D85C6"/>
                </a:solidFill>
              </a:rPr>
              <a:t>참고 자료 </a:t>
            </a:r>
            <a:r>
              <a:rPr lang="en-US" altLang="ko-KR" sz="2800" b="1" dirty="0">
                <a:solidFill>
                  <a:srgbClr val="3D85C6"/>
                </a:solidFill>
              </a:rPr>
              <a:t>– </a:t>
            </a:r>
            <a:r>
              <a:rPr lang="ko-KR" altLang="en-US" sz="2800" b="1" dirty="0">
                <a:solidFill>
                  <a:srgbClr val="3D85C6"/>
                </a:solidFill>
              </a:rPr>
              <a:t>시스템 설계도</a:t>
            </a:r>
          </a:p>
        </p:txBody>
      </p:sp>
      <p:pic>
        <p:nvPicPr>
          <p:cNvPr id="919" name="Google Shape;9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25" y="2652300"/>
            <a:ext cx="3785652" cy="414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45"/>
          <p:cNvCxnSpPr/>
          <p:nvPr/>
        </p:nvCxnSpPr>
        <p:spPr>
          <a:xfrm>
            <a:off x="5407050" y="1350100"/>
            <a:ext cx="0" cy="78948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5"/>
          <p:cNvSpPr txBox="1"/>
          <p:nvPr/>
        </p:nvSpPr>
        <p:spPr>
          <a:xfrm>
            <a:off x="718950" y="1350100"/>
            <a:ext cx="378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Frontend </a:t>
            </a:r>
            <a:r>
              <a:rPr lang="en-US" sz="2000" b="1"/>
              <a:t>(Client server)</a:t>
            </a:r>
            <a:endParaRPr sz="2000" b="1"/>
          </a:p>
        </p:txBody>
      </p:sp>
      <p:pic>
        <p:nvPicPr>
          <p:cNvPr id="922" name="Google Shape;92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0148" y="2956025"/>
            <a:ext cx="3540600" cy="35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309750" y="1350100"/>
            <a:ext cx="399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Backend </a:t>
            </a:r>
            <a:r>
              <a:rPr lang="en-US" sz="2000" b="1"/>
              <a:t>(Service Server)</a:t>
            </a:r>
            <a:endParaRPr sz="2000" b="1"/>
          </a:p>
        </p:txBody>
      </p:sp>
      <p:cxnSp>
        <p:nvCxnSpPr>
          <p:cNvPr id="924" name="Google Shape;924;p45"/>
          <p:cNvCxnSpPr/>
          <p:nvPr/>
        </p:nvCxnSpPr>
        <p:spPr>
          <a:xfrm>
            <a:off x="4695900" y="4584150"/>
            <a:ext cx="1497000" cy="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p45"/>
          <p:cNvCxnSpPr/>
          <p:nvPr/>
        </p:nvCxnSpPr>
        <p:spPr>
          <a:xfrm rot="10800000">
            <a:off x="4695900" y="5041350"/>
            <a:ext cx="1497000" cy="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26" name="Google Shape;926;p45"/>
          <p:cNvGrpSpPr/>
          <p:nvPr/>
        </p:nvGrpSpPr>
        <p:grpSpPr>
          <a:xfrm>
            <a:off x="6188650" y="6043000"/>
            <a:ext cx="4123602" cy="2455300"/>
            <a:chOff x="3372325" y="2962800"/>
            <a:chExt cx="2061801" cy="1227650"/>
          </a:xfrm>
        </p:grpSpPr>
        <p:pic>
          <p:nvPicPr>
            <p:cNvPr id="927" name="Google Shape;927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72325" y="2962800"/>
              <a:ext cx="2061801" cy="68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45"/>
            <p:cNvSpPr txBox="1"/>
            <p:nvPr/>
          </p:nvSpPr>
          <p:spPr>
            <a:xfrm>
              <a:off x="3518075" y="3543950"/>
              <a:ext cx="1770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자연어 처리 수행</a:t>
              </a:r>
              <a:endParaRPr sz="2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(tokenize, lemmatize, </a:t>
              </a:r>
              <a:endParaRPr sz="2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pos tagging)</a:t>
              </a:r>
              <a:endParaRPr sz="2000" b="1"/>
            </a:p>
          </p:txBody>
        </p:sp>
      </p:grpSp>
      <p:cxnSp>
        <p:nvCxnSpPr>
          <p:cNvPr id="929" name="Google Shape;929;p45"/>
          <p:cNvCxnSpPr/>
          <p:nvPr/>
        </p:nvCxnSpPr>
        <p:spPr>
          <a:xfrm>
            <a:off x="11045850" y="1350100"/>
            <a:ext cx="0" cy="7894800"/>
          </a:xfrm>
          <a:prstGeom prst="straightConnector1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45"/>
          <p:cNvCxnSpPr/>
          <p:nvPr/>
        </p:nvCxnSpPr>
        <p:spPr>
          <a:xfrm>
            <a:off x="10334700" y="4584150"/>
            <a:ext cx="1497000" cy="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45"/>
          <p:cNvCxnSpPr/>
          <p:nvPr/>
        </p:nvCxnSpPr>
        <p:spPr>
          <a:xfrm rot="10800000">
            <a:off x="10334700" y="5041350"/>
            <a:ext cx="1497000" cy="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2" name="Google Shape;932;p45"/>
          <p:cNvSpPr txBox="1"/>
          <p:nvPr/>
        </p:nvSpPr>
        <p:spPr>
          <a:xfrm>
            <a:off x="10181250" y="3852850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queries</a:t>
            </a:r>
            <a:endParaRPr sz="2000" b="1"/>
          </a:p>
        </p:txBody>
      </p:sp>
      <p:pic>
        <p:nvPicPr>
          <p:cNvPr id="933" name="Google Shape;93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58650" y="7314250"/>
            <a:ext cx="1885750" cy="1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08600" y="2956050"/>
            <a:ext cx="2526413" cy="1579497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5"/>
          <p:cNvSpPr txBox="1"/>
          <p:nvPr/>
        </p:nvSpPr>
        <p:spPr>
          <a:xfrm>
            <a:off x="12606150" y="1350100"/>
            <a:ext cx="453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Database, other servers</a:t>
            </a:r>
            <a:endParaRPr sz="2800" b="1"/>
          </a:p>
        </p:txBody>
      </p:sp>
      <p:pic>
        <p:nvPicPr>
          <p:cNvPr id="936" name="Google Shape;93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06150" y="4468425"/>
            <a:ext cx="2148950" cy="1814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45"/>
          <p:cNvCxnSpPr/>
          <p:nvPr/>
        </p:nvCxnSpPr>
        <p:spPr>
          <a:xfrm rot="10800000">
            <a:off x="15717000" y="5911229"/>
            <a:ext cx="0" cy="14364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8" name="Google Shape;938;p45"/>
          <p:cNvSpPr txBox="1"/>
          <p:nvPr/>
        </p:nvSpPr>
        <p:spPr>
          <a:xfrm>
            <a:off x="10181250" y="5072050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rows (data)</a:t>
            </a:r>
            <a:endParaRPr sz="2000" b="1"/>
          </a:p>
        </p:txBody>
      </p:sp>
      <p:sp>
        <p:nvSpPr>
          <p:cNvPr id="939" name="Google Shape;939;p45"/>
          <p:cNvSpPr txBox="1"/>
          <p:nvPr/>
        </p:nvSpPr>
        <p:spPr>
          <a:xfrm>
            <a:off x="4694850" y="5072050"/>
            <a:ext cx="132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JSON</a:t>
            </a:r>
            <a:endParaRPr sz="2000" b="1"/>
          </a:p>
        </p:txBody>
      </p:sp>
      <p:sp>
        <p:nvSpPr>
          <p:cNvPr id="940" name="Google Shape;940;p45"/>
          <p:cNvSpPr txBox="1"/>
          <p:nvPr/>
        </p:nvSpPr>
        <p:spPr>
          <a:xfrm>
            <a:off x="4694850" y="4005250"/>
            <a:ext cx="132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API call</a:t>
            </a:r>
            <a:endParaRPr sz="2000" b="1"/>
          </a:p>
        </p:txBody>
      </p:sp>
      <p:sp>
        <p:nvSpPr>
          <p:cNvPr id="941" name="Google Shape;941;p45"/>
          <p:cNvSpPr txBox="1"/>
          <p:nvPr/>
        </p:nvSpPr>
        <p:spPr>
          <a:xfrm>
            <a:off x="15409350" y="6496650"/>
            <a:ext cx="172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JSON</a:t>
            </a:r>
            <a:endParaRPr sz="2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3890" y="6598357"/>
            <a:ext cx="6166014" cy="443366"/>
            <a:chOff x="5953890" y="6598357"/>
            <a:chExt cx="6166014" cy="443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890" y="6598357"/>
              <a:ext cx="6166014" cy="4433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1910" y="6466396"/>
            <a:ext cx="4863933" cy="863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288" y="480483"/>
            <a:ext cx="9673176" cy="7034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0776" y="3785391"/>
            <a:ext cx="2849086" cy="598913"/>
            <a:chOff x="6390776" y="3785391"/>
            <a:chExt cx="2849086" cy="59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0776" y="3785391"/>
              <a:ext cx="2849086" cy="598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440" y="3808745"/>
            <a:ext cx="2691760" cy="552205"/>
            <a:chOff x="6469440" y="3808745"/>
            <a:chExt cx="2691760" cy="552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9440" y="3808745"/>
              <a:ext cx="2691760" cy="552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2197" y="3652015"/>
            <a:ext cx="3182646" cy="8954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90198" y="3147590"/>
            <a:ext cx="2786896" cy="3984443"/>
            <a:chOff x="11590198" y="3147590"/>
            <a:chExt cx="2786896" cy="398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590198" y="3169565"/>
              <a:ext cx="2786896" cy="3962468"/>
              <a:chOff x="11590198" y="3169565"/>
              <a:chExt cx="2786896" cy="39624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590198" y="3169565"/>
                <a:ext cx="2786896" cy="396246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0068" y="3050776"/>
              <a:ext cx="2221392" cy="1161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678" y="2876190"/>
            <a:ext cx="4527241" cy="4527241"/>
            <a:chOff x="3683678" y="2876190"/>
            <a:chExt cx="4527241" cy="45272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3678" y="2876190"/>
              <a:ext cx="4527241" cy="45272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6192" y="1761545"/>
            <a:ext cx="7138107" cy="822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89091" y="4966616"/>
            <a:ext cx="5004901" cy="256881"/>
            <a:chOff x="-789091" y="4966616"/>
            <a:chExt cx="5004901" cy="256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789091" y="4966616"/>
              <a:ext cx="5004901" cy="256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41143" y="3865467"/>
            <a:ext cx="7207198" cy="256881"/>
            <a:chOff x="-2141143" y="3865467"/>
            <a:chExt cx="7207198" cy="256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141143" y="3865467"/>
              <a:ext cx="7207198" cy="256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7239" y="7667567"/>
            <a:ext cx="1260459" cy="5466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1600000">
            <a:off x="804434" y="4482223"/>
            <a:ext cx="866811" cy="412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1600000">
            <a:off x="1585908" y="6676371"/>
            <a:ext cx="267116" cy="4128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6738" y="4092382"/>
            <a:ext cx="2966757" cy="11690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22806" y="5190477"/>
            <a:ext cx="1891165" cy="11690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548" y="5032480"/>
            <a:ext cx="4881353" cy="256881"/>
            <a:chOff x="525548" y="5032480"/>
            <a:chExt cx="4881353" cy="2568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25548" y="5032480"/>
              <a:ext cx="4881353" cy="256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10327" y="4047508"/>
            <a:ext cx="6851298" cy="256881"/>
            <a:chOff x="-710327" y="4047508"/>
            <a:chExt cx="6851298" cy="256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710327" y="4047508"/>
              <a:ext cx="6851298" cy="2568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21600000">
            <a:off x="2083041" y="4857957"/>
            <a:ext cx="866811" cy="4128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21600000">
            <a:off x="2849362" y="6843062"/>
            <a:ext cx="268141" cy="4385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93384" y="4945440"/>
            <a:ext cx="5047252" cy="256881"/>
            <a:chOff x="1693384" y="4945440"/>
            <a:chExt cx="5047252" cy="256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693384" y="4945440"/>
              <a:ext cx="5047252" cy="256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726" y="4553685"/>
            <a:ext cx="5830762" cy="256881"/>
            <a:chOff x="1050726" y="4553685"/>
            <a:chExt cx="5830762" cy="256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50726" y="4553685"/>
              <a:ext cx="5830762" cy="256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21600000">
            <a:off x="3314080" y="5816029"/>
            <a:ext cx="866811" cy="4128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1600000">
            <a:off x="4096032" y="6626148"/>
            <a:ext cx="267116" cy="412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90078" y="4892500"/>
            <a:ext cx="5153132" cy="256881"/>
            <a:chOff x="2890078" y="4892500"/>
            <a:chExt cx="5153132" cy="256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890078" y="4892500"/>
              <a:ext cx="5153132" cy="256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33295" y="4786620"/>
            <a:ext cx="5364891" cy="256881"/>
            <a:chOff x="2533295" y="4786620"/>
            <a:chExt cx="5364891" cy="2568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2533295" y="4786620"/>
              <a:ext cx="5364891" cy="25688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21600000">
            <a:off x="4531418" y="6364165"/>
            <a:ext cx="866811" cy="4128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21600000">
            <a:off x="5308815" y="6541444"/>
            <a:ext cx="358001" cy="4128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97375" y="4651022"/>
            <a:ext cx="5644269" cy="256881"/>
            <a:chOff x="3897375" y="4651022"/>
            <a:chExt cx="5644269" cy="2568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3897375" y="4651022"/>
              <a:ext cx="5644269" cy="256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58231" y="4862781"/>
            <a:ext cx="5220750" cy="256881"/>
            <a:chOff x="3858231" y="4862781"/>
            <a:chExt cx="5220750" cy="2568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3858231" y="4862781"/>
              <a:ext cx="5220750" cy="25688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21600000">
            <a:off x="5795403" y="6520268"/>
            <a:ext cx="866811" cy="41288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21600000">
            <a:off x="6566197" y="6107058"/>
            <a:ext cx="350410" cy="4128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24345" y="3823115"/>
            <a:ext cx="7291902" cy="256881"/>
            <a:chOff x="4324345" y="3823115"/>
            <a:chExt cx="7291902" cy="25688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4324345" y="3823115"/>
              <a:ext cx="7291902" cy="2568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85179" y="4934852"/>
            <a:ext cx="5068428" cy="256881"/>
            <a:chOff x="5185179" y="4934852"/>
            <a:chExt cx="5068428" cy="2568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5185179" y="4934852"/>
              <a:ext cx="5068428" cy="25688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21600000">
            <a:off x="7014298" y="6615560"/>
            <a:ext cx="876043" cy="4128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21600000">
            <a:off x="7801483" y="4418695"/>
            <a:ext cx="392262" cy="4128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85239" y="4543097"/>
            <a:ext cx="5851938" cy="256881"/>
            <a:chOff x="6285239" y="4543097"/>
            <a:chExt cx="5851938" cy="2568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6285239" y="4543097"/>
              <a:ext cx="5851938" cy="2568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47267" y="4956028"/>
            <a:ext cx="5026076" cy="256881"/>
            <a:chOff x="6447267" y="4956028"/>
            <a:chExt cx="5026076" cy="25688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6447267" y="4956028"/>
              <a:ext cx="5026076" cy="25688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21600000">
            <a:off x="8265926" y="6668500"/>
            <a:ext cx="873581" cy="41288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 rot="-21600000">
            <a:off x="9034218" y="5816029"/>
            <a:ext cx="392467" cy="41288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133717" y="4142799"/>
            <a:ext cx="6660714" cy="256881"/>
            <a:chOff x="7133717" y="4142799"/>
            <a:chExt cx="6660714" cy="2568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7133717" y="4142799"/>
              <a:ext cx="6660714" cy="2568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51027" y="5011013"/>
            <a:ext cx="4924287" cy="256881"/>
            <a:chOff x="7751027" y="5011013"/>
            <a:chExt cx="4924287" cy="25688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7751027" y="5011013"/>
              <a:ext cx="4924287" cy="25688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 rot="-21600000">
            <a:off x="9503494" y="6750487"/>
            <a:ext cx="875633" cy="41288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-21600000">
            <a:off x="10304859" y="5064283"/>
            <a:ext cx="388980" cy="41288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274183" y="5028390"/>
            <a:ext cx="4881353" cy="256881"/>
            <a:chOff x="9274183" y="5028390"/>
            <a:chExt cx="4881353" cy="25688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274183" y="5028390"/>
              <a:ext cx="4881353" cy="256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23280" y="5028390"/>
            <a:ext cx="4881353" cy="256881"/>
            <a:chOff x="9023280" y="5028390"/>
            <a:chExt cx="4881353" cy="25688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9023280" y="5028390"/>
              <a:ext cx="4881353" cy="256881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 rot="-21600000">
            <a:off x="11894461" y="6991293"/>
            <a:ext cx="225058" cy="41288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189228" y="7667600"/>
            <a:ext cx="1291067" cy="54597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388607" y="7657012"/>
            <a:ext cx="1357353" cy="54597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669035" y="7789518"/>
            <a:ext cx="1235438" cy="30277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939845" y="7777653"/>
            <a:ext cx="1117053" cy="30277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186415" y="7795151"/>
            <a:ext cx="1215850" cy="30277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8433323" y="7795153"/>
            <a:ext cx="1043278" cy="306979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678457" y="7789521"/>
            <a:ext cx="1215850" cy="306979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982472" y="7795905"/>
            <a:ext cx="841353" cy="30697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018528" y="1711780"/>
            <a:ext cx="9003407" cy="63826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162504" y="2323678"/>
            <a:ext cx="2822129" cy="33648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-15893" y="4822925"/>
            <a:ext cx="5696328" cy="1193338"/>
            <a:chOff x="-15893" y="4822925"/>
            <a:chExt cx="5696328" cy="119333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6200000">
              <a:off x="-15893" y="4822925"/>
              <a:ext cx="5696328" cy="11933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284422" y="4834554"/>
            <a:ext cx="5696328" cy="1191256"/>
            <a:chOff x="-1284422" y="4834554"/>
            <a:chExt cx="5696328" cy="119125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16200000">
              <a:off x="-1284422" y="4834554"/>
              <a:ext cx="5696328" cy="1191256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894791" y="6777621"/>
            <a:ext cx="2460134" cy="321649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4117525" y="2759792"/>
            <a:ext cx="3289760" cy="112519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6819850" y="3796699"/>
            <a:ext cx="429159" cy="28618"/>
            <a:chOff x="16819850" y="3796699"/>
            <a:chExt cx="429159" cy="2861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0800000">
              <a:off x="16819850" y="3796699"/>
              <a:ext cx="429159" cy="2861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4015" y="9375873"/>
            <a:ext cx="283023" cy="283023"/>
            <a:chOff x="1334015" y="9375873"/>
            <a:chExt cx="283023" cy="28302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34015" y="9375873"/>
              <a:ext cx="283023" cy="28302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589030" y="9342129"/>
            <a:ext cx="3614416" cy="33610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34015" y="8985033"/>
            <a:ext cx="283023" cy="283023"/>
            <a:chOff x="1334015" y="8985033"/>
            <a:chExt cx="283023" cy="28302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34015" y="8985033"/>
              <a:ext cx="283023" cy="283023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528338" y="8951287"/>
            <a:ext cx="3614416" cy="33610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93492" y="2868137"/>
            <a:ext cx="13079323" cy="6212679"/>
            <a:chOff x="2193492" y="2868137"/>
            <a:chExt cx="13079323" cy="6212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3492" y="2868137"/>
              <a:ext cx="13079323" cy="62126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2385" y="8263211"/>
            <a:ext cx="2471648" cy="298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2562" y="1487233"/>
            <a:ext cx="3727537" cy="1125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7799" y="2546257"/>
            <a:ext cx="429159" cy="28618"/>
            <a:chOff x="1477799" y="2546257"/>
            <a:chExt cx="429159" cy="286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77799" y="2546257"/>
              <a:ext cx="429159" cy="286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4762" y="4547619"/>
            <a:ext cx="8250000" cy="654762"/>
            <a:chOff x="5654762" y="4547619"/>
            <a:chExt cx="8250000" cy="65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4762" y="4547619"/>
              <a:ext cx="8250000" cy="65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4762" y="5587571"/>
            <a:ext cx="5607143" cy="654762"/>
            <a:chOff x="5654762" y="5587571"/>
            <a:chExt cx="5607143" cy="65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4762" y="5587571"/>
              <a:ext cx="5607143" cy="65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4762" y="6569714"/>
            <a:ext cx="2577345" cy="654762"/>
            <a:chOff x="5654762" y="6569714"/>
            <a:chExt cx="2577345" cy="65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4762" y="6569714"/>
              <a:ext cx="2577345" cy="65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4762" y="7597611"/>
            <a:ext cx="1577345" cy="654762"/>
            <a:chOff x="5654762" y="7597611"/>
            <a:chExt cx="1577345" cy="6547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4762" y="7597611"/>
              <a:ext cx="1577345" cy="6547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4757" y="7767776"/>
            <a:ext cx="2311264" cy="601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86126" y="2465867"/>
            <a:ext cx="6459574" cy="6459574"/>
            <a:chOff x="5886126" y="2465867"/>
            <a:chExt cx="6459574" cy="64595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6126" y="2465867"/>
              <a:ext cx="6459574" cy="64595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4790" y="3534967"/>
            <a:ext cx="4282245" cy="4282245"/>
            <a:chOff x="6974790" y="3534967"/>
            <a:chExt cx="4282245" cy="42822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4790" y="3534967"/>
              <a:ext cx="4282245" cy="4282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3638" y="5918317"/>
            <a:ext cx="2582524" cy="2582524"/>
            <a:chOff x="5283638" y="5918317"/>
            <a:chExt cx="2582524" cy="2582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3638" y="5918317"/>
              <a:ext cx="2582524" cy="2582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4032" y="4099243"/>
            <a:ext cx="562104" cy="562104"/>
            <a:chOff x="11764032" y="4099243"/>
            <a:chExt cx="562104" cy="5621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4032" y="4099243"/>
              <a:ext cx="562104" cy="5621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4299" y="4099243"/>
            <a:ext cx="562104" cy="562104"/>
            <a:chOff x="5924299" y="4099243"/>
            <a:chExt cx="562104" cy="5621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4299" y="4099243"/>
              <a:ext cx="562104" cy="5621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34861" y="8624824"/>
            <a:ext cx="562104" cy="562104"/>
            <a:chOff x="8834861" y="8624824"/>
            <a:chExt cx="562104" cy="5621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4861" y="8624824"/>
              <a:ext cx="562104" cy="5621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6754" y="5076192"/>
            <a:ext cx="3172341" cy="15588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79203" y="6445704"/>
            <a:ext cx="1685791" cy="1527748"/>
            <a:chOff x="5779203" y="6445704"/>
            <a:chExt cx="1685791" cy="15277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9203" y="6445704"/>
              <a:ext cx="1685791" cy="15277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08590" y="5902272"/>
            <a:ext cx="2582524" cy="2582524"/>
            <a:chOff x="10408590" y="5902272"/>
            <a:chExt cx="2582524" cy="2582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8590" y="5902272"/>
              <a:ext cx="2582524" cy="2582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33316" y="1549074"/>
            <a:ext cx="2582524" cy="2582524"/>
            <a:chOff x="7833316" y="1549074"/>
            <a:chExt cx="2582524" cy="2582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3316" y="1549074"/>
              <a:ext cx="2582524" cy="2582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90753" y="6219032"/>
            <a:ext cx="1482377" cy="1870508"/>
            <a:chOff x="10990753" y="6219032"/>
            <a:chExt cx="1482377" cy="18705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0753" y="6219032"/>
              <a:ext cx="1482377" cy="18705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34411" y="1915865"/>
            <a:ext cx="1756496" cy="1848943"/>
            <a:chOff x="8234411" y="1915865"/>
            <a:chExt cx="1756496" cy="18489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4411" y="1915865"/>
              <a:ext cx="1756496" cy="18489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31960" y="7767776"/>
            <a:ext cx="1919027" cy="5932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69775" y="464894"/>
            <a:ext cx="2555239" cy="5932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10310" y="965600"/>
            <a:ext cx="2446288" cy="6840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00240" y="8356268"/>
            <a:ext cx="2208146" cy="68407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5249" y="8356268"/>
            <a:ext cx="2507831" cy="9657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3777" y="74528"/>
            <a:ext cx="2376300" cy="5209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6044" y="665271"/>
            <a:ext cx="429159" cy="28618"/>
            <a:chOff x="316044" y="665271"/>
            <a:chExt cx="429159" cy="286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316044" y="665271"/>
              <a:ext cx="429159" cy="2861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82700" y="134880"/>
            <a:ext cx="1502839" cy="34062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65710" y="134880"/>
            <a:ext cx="577601" cy="34062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01424" y="134880"/>
            <a:ext cx="564858" cy="34062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24948" y="135555"/>
            <a:ext cx="1439229" cy="34062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578567" y="134880"/>
            <a:ext cx="577601" cy="3406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009183" y="135554"/>
            <a:ext cx="1049324" cy="340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3890" y="6598357"/>
            <a:ext cx="6166014" cy="443366"/>
            <a:chOff x="5953890" y="6598357"/>
            <a:chExt cx="6166014" cy="443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3890" y="6598357"/>
              <a:ext cx="6166014" cy="4433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1910" y="6466396"/>
            <a:ext cx="4863933" cy="8637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8299" y="9620802"/>
            <a:ext cx="2237327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81285" y="480485"/>
            <a:ext cx="9673164" cy="7034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90776" y="3785391"/>
            <a:ext cx="2849086" cy="598913"/>
            <a:chOff x="6390776" y="3785391"/>
            <a:chExt cx="2849086" cy="598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0776" y="3785391"/>
              <a:ext cx="2849086" cy="598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69440" y="3808745"/>
            <a:ext cx="2691760" cy="552205"/>
            <a:chOff x="6469440" y="3808745"/>
            <a:chExt cx="2691760" cy="552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9440" y="3808745"/>
              <a:ext cx="2691760" cy="552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2197" y="3652015"/>
            <a:ext cx="3182646" cy="895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248</Words>
  <Application>Microsoft Office PowerPoint</Application>
  <PresentationFormat>사용자 지정</PresentationFormat>
  <Paragraphs>52</Paragraphs>
  <Slides>36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Calibri</vt:lpstr>
      <vt:lpstr>Verdana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조영훈(학부생-소프트웨어전공)</cp:lastModifiedBy>
  <cp:revision>9</cp:revision>
  <dcterms:created xsi:type="dcterms:W3CDTF">2021-05-24T00:41:59Z</dcterms:created>
  <dcterms:modified xsi:type="dcterms:W3CDTF">2021-05-24T05:21:10Z</dcterms:modified>
</cp:coreProperties>
</file>